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1.xml" ContentType="application/vnd.openxmlformats-officedocument.drawingml.diagram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8"/>
  </p:notesMasterIdLst>
  <p:handoutMasterIdLst>
    <p:handoutMasterId r:id="rId9"/>
  </p:handoutMasterIdLst>
  <p:sldIdLst>
    <p:sldId id="261" r:id="rId2"/>
    <p:sldId id="259" r:id="rId3"/>
    <p:sldId id="256" r:id="rId4"/>
    <p:sldId id="257" r:id="rId5"/>
    <p:sldId id="258" r:id="rId6"/>
    <p:sldId id="260" r:id="rId7"/>
  </p:sldIdLst>
  <p:sldSz cx="9144000" cy="6858000" type="screen4x3"/>
  <p:notesSz cx="6669088"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vire VIGNON" initials="EV" lastIdx="0"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80" autoAdjust="0"/>
  </p:normalViewPr>
  <p:slideViewPr>
    <p:cSldViewPr>
      <p:cViewPr>
        <p:scale>
          <a:sx n="110" d="100"/>
          <a:sy n="110" d="100"/>
        </p:scale>
        <p:origin x="-96" y="1908"/>
      </p:cViewPr>
      <p:guideLst>
        <p:guide orient="horz" pos="2160"/>
        <p:guide pos="2880"/>
      </p:guideLst>
    </p:cSldViewPr>
  </p:slideViewPr>
  <p:outlineViewPr>
    <p:cViewPr>
      <p:scale>
        <a:sx n="33" d="100"/>
        <a:sy n="33" d="100"/>
      </p:scale>
      <p:origin x="36"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B6DD63-93B6-454F-B256-294FA0F53F10}" type="doc">
      <dgm:prSet loTypeId="urn:microsoft.com/office/officeart/2005/8/layout/hierarchy2" loCatId="hierarchy" qsTypeId="urn:microsoft.com/office/officeart/2005/8/quickstyle/simple1" qsCatId="simple" csTypeId="urn:microsoft.com/office/officeart/2005/8/colors/accent0_1" csCatId="mainScheme" phldr="1"/>
      <dgm:spPr/>
      <dgm:t>
        <a:bodyPr/>
        <a:lstStyle/>
        <a:p>
          <a:endParaRPr lang="fr-FR"/>
        </a:p>
      </dgm:t>
    </dgm:pt>
    <dgm:pt modelId="{8224E8FA-983D-43EA-9DBE-2EBEF8755E56}">
      <dgm:prSet phldrT="[Texte]"/>
      <dgm:spPr/>
      <dgm:t>
        <a:bodyPr/>
        <a:lstStyle/>
        <a:p>
          <a:r>
            <a:rPr lang="fr-FR" dirty="0" smtClean="0">
              <a:solidFill>
                <a:srgbClr val="00B050"/>
              </a:solidFill>
            </a:rPr>
            <a:t>Sentence rendue, prononcée</a:t>
          </a:r>
        </a:p>
        <a:p>
          <a:r>
            <a:rPr lang="fr-FR" dirty="0" smtClean="0">
              <a:solidFill>
                <a:srgbClr val="00B050"/>
              </a:solidFill>
            </a:rPr>
            <a:t> (autorité de chose jugée)</a:t>
          </a:r>
          <a:endParaRPr lang="fr-FR" dirty="0">
            <a:solidFill>
              <a:srgbClr val="00B050"/>
            </a:solidFill>
          </a:endParaRPr>
        </a:p>
      </dgm:t>
    </dgm:pt>
    <dgm:pt modelId="{E903D5D5-8E81-44C2-BDD9-D3626F5AA8AD}" type="parTrans" cxnId="{59874D2E-70C5-4870-A9C8-3E8C30628006}">
      <dgm:prSet/>
      <dgm:spPr/>
      <dgm:t>
        <a:bodyPr/>
        <a:lstStyle/>
        <a:p>
          <a:endParaRPr lang="fr-FR"/>
        </a:p>
      </dgm:t>
    </dgm:pt>
    <dgm:pt modelId="{C8E0107E-60B5-4C87-A17B-E47737DAD015}" type="sibTrans" cxnId="{59874D2E-70C5-4870-A9C8-3E8C30628006}">
      <dgm:prSet/>
      <dgm:spPr/>
      <dgm:t>
        <a:bodyPr/>
        <a:lstStyle/>
        <a:p>
          <a:endParaRPr lang="fr-FR"/>
        </a:p>
      </dgm:t>
    </dgm:pt>
    <dgm:pt modelId="{3238E1A6-9C94-432F-9E90-24A9BB09AA3E}">
      <dgm:prSet phldrT="[Texte]"/>
      <dgm:spPr/>
      <dgm:t>
        <a:bodyPr/>
        <a:lstStyle/>
        <a:p>
          <a:r>
            <a:rPr lang="fr-FR" dirty="0">
              <a:solidFill>
                <a:srgbClr val="00B050"/>
              </a:solidFill>
            </a:rPr>
            <a:t>Exécution volontaire</a:t>
          </a:r>
        </a:p>
      </dgm:t>
    </dgm:pt>
    <dgm:pt modelId="{36A0360D-547E-4494-8A3F-47A08098DB6A}" type="parTrans" cxnId="{5E2EFADB-1308-4520-A1E6-8FA175BDD742}">
      <dgm:prSet/>
      <dgm:spPr/>
      <dgm:t>
        <a:bodyPr/>
        <a:lstStyle/>
        <a:p>
          <a:endParaRPr lang="fr-FR"/>
        </a:p>
      </dgm:t>
    </dgm:pt>
    <dgm:pt modelId="{19B603C6-BE88-4110-887D-3997A44E62C7}" type="sibTrans" cxnId="{5E2EFADB-1308-4520-A1E6-8FA175BDD742}">
      <dgm:prSet/>
      <dgm:spPr/>
      <dgm:t>
        <a:bodyPr/>
        <a:lstStyle/>
        <a:p>
          <a:endParaRPr lang="fr-FR"/>
        </a:p>
      </dgm:t>
    </dgm:pt>
    <dgm:pt modelId="{6D338C1F-06DF-4673-A08B-3665BD9E1C31}">
      <dgm:prSet phldrT="[Texte]"/>
      <dgm:spPr>
        <a:solidFill>
          <a:schemeClr val="accent3"/>
        </a:solidFill>
      </dgm:spPr>
      <dgm:t>
        <a:bodyPr/>
        <a:lstStyle/>
        <a:p>
          <a:r>
            <a:rPr lang="fr-FR" dirty="0">
              <a:solidFill>
                <a:srgbClr val="00B050"/>
              </a:solidFill>
            </a:rPr>
            <a:t>Recours en annulation (Bénin, cour d'appel)</a:t>
          </a:r>
        </a:p>
      </dgm:t>
    </dgm:pt>
    <dgm:pt modelId="{D6ABA40A-B130-4133-9039-8C87725C085E}" type="parTrans" cxnId="{1EDECD8A-8874-4B5C-96B2-B90111E49683}">
      <dgm:prSet/>
      <dgm:spPr/>
      <dgm:t>
        <a:bodyPr/>
        <a:lstStyle/>
        <a:p>
          <a:endParaRPr lang="fr-FR"/>
        </a:p>
      </dgm:t>
    </dgm:pt>
    <dgm:pt modelId="{AAA3872D-9F3B-4D62-8E1F-8B426D4CBDEF}" type="sibTrans" cxnId="{1EDECD8A-8874-4B5C-96B2-B90111E49683}">
      <dgm:prSet/>
      <dgm:spPr/>
      <dgm:t>
        <a:bodyPr/>
        <a:lstStyle/>
        <a:p>
          <a:endParaRPr lang="fr-FR"/>
        </a:p>
      </dgm:t>
    </dgm:pt>
    <dgm:pt modelId="{D0BE2D0C-8B57-4EE4-B999-845594A24165}">
      <dgm:prSet phldrT="[Texte]"/>
      <dgm:spPr/>
      <dgm:t>
        <a:bodyPr/>
        <a:lstStyle/>
        <a:p>
          <a:r>
            <a:rPr lang="fr-FR" strike="noStrike" baseline="0" dirty="0">
              <a:solidFill>
                <a:srgbClr val="00B050"/>
              </a:solidFill>
            </a:rPr>
            <a:t>Notification</a:t>
          </a:r>
        </a:p>
      </dgm:t>
    </dgm:pt>
    <dgm:pt modelId="{70C1E21D-724B-4108-BD3A-12830525D78C}" type="parTrans" cxnId="{15CBCE96-CF06-4922-BEE2-1A68ED1AF9A0}">
      <dgm:prSet/>
      <dgm:spPr/>
      <dgm:t>
        <a:bodyPr/>
        <a:lstStyle/>
        <a:p>
          <a:endParaRPr lang="fr-FR"/>
        </a:p>
      </dgm:t>
    </dgm:pt>
    <dgm:pt modelId="{A775F471-A625-471F-9F93-B922C4FE297E}" type="sibTrans" cxnId="{15CBCE96-CF06-4922-BEE2-1A68ED1AF9A0}">
      <dgm:prSet/>
      <dgm:spPr/>
      <dgm:t>
        <a:bodyPr/>
        <a:lstStyle/>
        <a:p>
          <a:endParaRPr lang="fr-FR"/>
        </a:p>
      </dgm:t>
    </dgm:pt>
    <dgm:pt modelId="{2574B4F7-6AD3-4D27-9F23-2161AEC87C70}">
      <dgm:prSet phldrT="[Texte]"/>
      <dgm:spPr/>
      <dgm:t>
        <a:bodyPr/>
        <a:lstStyle/>
        <a:p>
          <a:r>
            <a:rPr lang="fr-FR" dirty="0">
              <a:solidFill>
                <a:srgbClr val="00B050"/>
              </a:solidFill>
            </a:rPr>
            <a:t>Exécution volontaire</a:t>
          </a:r>
        </a:p>
      </dgm:t>
    </dgm:pt>
    <dgm:pt modelId="{111D8323-DC2A-4068-95E5-6749C9D5824B}" type="parTrans" cxnId="{CA07E234-99ED-4308-A0C7-05E931D1B09D}">
      <dgm:prSet/>
      <dgm:spPr/>
      <dgm:t>
        <a:bodyPr/>
        <a:lstStyle/>
        <a:p>
          <a:endParaRPr lang="fr-FR"/>
        </a:p>
      </dgm:t>
    </dgm:pt>
    <dgm:pt modelId="{5C6BBA6D-86A6-442E-B7C7-681FDFBED576}" type="sibTrans" cxnId="{CA07E234-99ED-4308-A0C7-05E931D1B09D}">
      <dgm:prSet/>
      <dgm:spPr/>
      <dgm:t>
        <a:bodyPr/>
        <a:lstStyle/>
        <a:p>
          <a:endParaRPr lang="fr-FR"/>
        </a:p>
      </dgm:t>
    </dgm:pt>
    <dgm:pt modelId="{297518B1-28EA-446B-A1CF-40A505339BBF}">
      <dgm:prSet phldrT="[Texte]"/>
      <dgm:spPr/>
      <dgm:t>
        <a:bodyPr/>
        <a:lstStyle/>
        <a:p>
          <a:r>
            <a:rPr lang="fr-FR" dirty="0">
              <a:solidFill>
                <a:srgbClr val="00B050"/>
              </a:solidFill>
            </a:rPr>
            <a:t>Demande d'exequatur (Bénin, Pt du TPI du lieu de l'exécution statuant en matière de référé)</a:t>
          </a:r>
        </a:p>
      </dgm:t>
    </dgm:pt>
    <dgm:pt modelId="{F3BAD3E3-3100-46C6-96D1-D4BFC2FA9250}" type="parTrans" cxnId="{E45A8C30-E652-44B8-AE0A-6D99146092B8}">
      <dgm:prSet/>
      <dgm:spPr/>
      <dgm:t>
        <a:bodyPr/>
        <a:lstStyle/>
        <a:p>
          <a:endParaRPr lang="fr-FR"/>
        </a:p>
      </dgm:t>
    </dgm:pt>
    <dgm:pt modelId="{6A546444-7758-4EBD-855F-DF0182F0EE17}" type="sibTrans" cxnId="{E45A8C30-E652-44B8-AE0A-6D99146092B8}">
      <dgm:prSet/>
      <dgm:spPr/>
      <dgm:t>
        <a:bodyPr/>
        <a:lstStyle/>
        <a:p>
          <a:endParaRPr lang="fr-FR"/>
        </a:p>
      </dgm:t>
    </dgm:pt>
    <dgm:pt modelId="{65F30DC7-8425-4336-83D3-8E8EF9514D2E}">
      <dgm:prSet phldrT="[Texte]"/>
      <dgm:spPr/>
      <dgm:t>
        <a:bodyPr/>
        <a:lstStyle/>
        <a:p>
          <a:r>
            <a:rPr lang="fr-FR" dirty="0">
              <a:solidFill>
                <a:srgbClr val="00B050"/>
              </a:solidFill>
            </a:rPr>
            <a:t>Accord</a:t>
          </a:r>
        </a:p>
      </dgm:t>
    </dgm:pt>
    <dgm:pt modelId="{17227B73-2501-4F78-9C78-413CE71DCE34}" type="parTrans" cxnId="{4E962395-29CD-43BF-8424-80F7A7AED023}">
      <dgm:prSet/>
      <dgm:spPr/>
      <dgm:t>
        <a:bodyPr/>
        <a:lstStyle/>
        <a:p>
          <a:endParaRPr lang="fr-FR"/>
        </a:p>
      </dgm:t>
    </dgm:pt>
    <dgm:pt modelId="{CDEAF86B-DEC1-464E-80B8-23465ACC3F77}" type="sibTrans" cxnId="{4E962395-29CD-43BF-8424-80F7A7AED023}">
      <dgm:prSet/>
      <dgm:spPr/>
      <dgm:t>
        <a:bodyPr/>
        <a:lstStyle/>
        <a:p>
          <a:endParaRPr lang="fr-FR"/>
        </a:p>
      </dgm:t>
    </dgm:pt>
    <dgm:pt modelId="{63E0CC1D-337D-4010-BA23-101ED9804680}">
      <dgm:prSet phldrT="[Texte]"/>
      <dgm:spPr/>
      <dgm:t>
        <a:bodyPr/>
        <a:lstStyle/>
        <a:p>
          <a:r>
            <a:rPr lang="fr-FR" dirty="0">
              <a:solidFill>
                <a:srgbClr val="00B050"/>
              </a:solidFill>
            </a:rPr>
            <a:t>Signification</a:t>
          </a:r>
        </a:p>
      </dgm:t>
    </dgm:pt>
    <dgm:pt modelId="{7A988A91-6A35-4242-A4EC-722A0D99BDF9}" type="parTrans" cxnId="{7BEB71CC-C559-4E73-BA7C-F53D783557E4}">
      <dgm:prSet/>
      <dgm:spPr/>
      <dgm:t>
        <a:bodyPr/>
        <a:lstStyle/>
        <a:p>
          <a:endParaRPr lang="fr-FR"/>
        </a:p>
      </dgm:t>
    </dgm:pt>
    <dgm:pt modelId="{0BEB4D65-AE68-43E6-A3B0-F3EBEB4457DF}" type="sibTrans" cxnId="{7BEB71CC-C559-4E73-BA7C-F53D783557E4}">
      <dgm:prSet/>
      <dgm:spPr/>
      <dgm:t>
        <a:bodyPr/>
        <a:lstStyle/>
        <a:p>
          <a:endParaRPr lang="fr-FR"/>
        </a:p>
      </dgm:t>
    </dgm:pt>
    <dgm:pt modelId="{1A0590CC-0700-451C-B584-B74360B50FD1}">
      <dgm:prSet phldrT="[Texte]"/>
      <dgm:spPr>
        <a:solidFill>
          <a:schemeClr val="accent3"/>
        </a:solidFill>
      </dgm:spPr>
      <dgm:t>
        <a:bodyPr/>
        <a:lstStyle/>
        <a:p>
          <a:r>
            <a:rPr lang="fr-FR" dirty="0">
              <a:solidFill>
                <a:srgbClr val="00B050"/>
              </a:solidFill>
            </a:rPr>
            <a:t>Recours en annulation (Bénin, cour d'appel); suspend l'exécution: art. 27 &amp; 28 AUA</a:t>
          </a:r>
        </a:p>
      </dgm:t>
    </dgm:pt>
    <dgm:pt modelId="{805DEB16-36F2-465C-928E-A35B41C54013}" type="parTrans" cxnId="{F44C1395-61E3-4F96-BF8F-D39EF3AE2E68}">
      <dgm:prSet/>
      <dgm:spPr/>
      <dgm:t>
        <a:bodyPr/>
        <a:lstStyle/>
        <a:p>
          <a:endParaRPr lang="fr-FR"/>
        </a:p>
      </dgm:t>
    </dgm:pt>
    <dgm:pt modelId="{144448B6-E1CB-4F42-9878-444F62DB70E4}" type="sibTrans" cxnId="{F44C1395-61E3-4F96-BF8F-D39EF3AE2E68}">
      <dgm:prSet/>
      <dgm:spPr/>
      <dgm:t>
        <a:bodyPr/>
        <a:lstStyle/>
        <a:p>
          <a:endParaRPr lang="fr-FR"/>
        </a:p>
      </dgm:t>
    </dgm:pt>
    <dgm:pt modelId="{7B8DCA32-EB6A-4D4E-AEA2-0726405AAE9C}">
      <dgm:prSet/>
      <dgm:spPr/>
      <dgm:t>
        <a:bodyPr/>
        <a:lstStyle/>
        <a:p>
          <a:r>
            <a:rPr lang="fr-FR" dirty="0" smtClean="0">
              <a:solidFill>
                <a:srgbClr val="00B050"/>
              </a:solidFill>
            </a:rPr>
            <a:t>Recours irrecevable ou mal fondé </a:t>
          </a:r>
          <a:r>
            <a:rPr lang="fr-FR" dirty="0">
              <a:solidFill>
                <a:srgbClr val="00B050"/>
              </a:solidFill>
            </a:rPr>
            <a:t>→ validité de sentence et de décision d'exequatur (art. 33 AUA)</a:t>
          </a:r>
        </a:p>
      </dgm:t>
    </dgm:pt>
    <dgm:pt modelId="{7BC700F5-C456-40D7-A01B-D5AD8CE5D23B}" type="parTrans" cxnId="{B0A516D2-4D22-4016-86C0-4257881E326B}">
      <dgm:prSet/>
      <dgm:spPr/>
      <dgm:t>
        <a:bodyPr/>
        <a:lstStyle/>
        <a:p>
          <a:endParaRPr lang="fr-FR"/>
        </a:p>
      </dgm:t>
    </dgm:pt>
    <dgm:pt modelId="{A04F89EC-4724-4D6B-8126-139A02E31AEE}" type="sibTrans" cxnId="{B0A516D2-4D22-4016-86C0-4257881E326B}">
      <dgm:prSet/>
      <dgm:spPr/>
      <dgm:t>
        <a:bodyPr/>
        <a:lstStyle/>
        <a:p>
          <a:endParaRPr lang="fr-FR"/>
        </a:p>
      </dgm:t>
    </dgm:pt>
    <dgm:pt modelId="{4DFBF695-E3D8-441E-861E-1785551C1EE7}">
      <dgm:prSet phldrT="[Texte]"/>
      <dgm:spPr/>
      <dgm:t>
        <a:bodyPr/>
        <a:lstStyle/>
        <a:p>
          <a:r>
            <a:rPr lang="fr-FR" dirty="0">
              <a:solidFill>
                <a:srgbClr val="00B050"/>
              </a:solidFill>
            </a:rPr>
            <a:t>Pourvoi en cassation devant CCJA (art. 25, al. 3 AUA) ne suspend pas l'exécution (art. 16 du traité)</a:t>
          </a:r>
        </a:p>
      </dgm:t>
    </dgm:pt>
    <dgm:pt modelId="{A7B27D8E-582A-4302-9250-B1F264B93377}" type="parTrans" cxnId="{E6254196-F050-4B15-A483-797DDC361831}">
      <dgm:prSet/>
      <dgm:spPr/>
      <dgm:t>
        <a:bodyPr/>
        <a:lstStyle/>
        <a:p>
          <a:endParaRPr lang="fr-FR"/>
        </a:p>
      </dgm:t>
    </dgm:pt>
    <dgm:pt modelId="{4664817B-F59F-480D-B52C-5A919E3E1479}" type="sibTrans" cxnId="{E6254196-F050-4B15-A483-797DDC361831}">
      <dgm:prSet/>
      <dgm:spPr/>
      <dgm:t>
        <a:bodyPr/>
        <a:lstStyle/>
        <a:p>
          <a:endParaRPr lang="fr-FR"/>
        </a:p>
      </dgm:t>
    </dgm:pt>
    <dgm:pt modelId="{D53D3DEA-B41E-485F-881D-F5C031629B84}">
      <dgm:prSet/>
      <dgm:spPr/>
      <dgm:t>
        <a:bodyPr/>
        <a:lstStyle/>
        <a:p>
          <a:r>
            <a:rPr lang="fr-FR" dirty="0" smtClean="0">
              <a:solidFill>
                <a:srgbClr val="00B050"/>
              </a:solidFill>
            </a:rPr>
            <a:t>Cassation et évocation sur la demande d’annulation </a:t>
          </a:r>
          <a:r>
            <a:rPr lang="fr-FR" dirty="0">
              <a:solidFill>
                <a:srgbClr val="00B050"/>
              </a:solidFill>
            </a:rPr>
            <a:t>→ Nouvelle procédure </a:t>
          </a:r>
          <a:r>
            <a:rPr lang="fr-FR" dirty="0" smtClean="0">
              <a:solidFill>
                <a:srgbClr val="00B050"/>
              </a:solidFill>
            </a:rPr>
            <a:t>arbitrale, </a:t>
          </a:r>
          <a:r>
            <a:rPr lang="fr-FR" dirty="0">
              <a:solidFill>
                <a:srgbClr val="00B050"/>
              </a:solidFill>
            </a:rPr>
            <a:t>le cas échéant (art. 29 AUA)</a:t>
          </a:r>
        </a:p>
      </dgm:t>
    </dgm:pt>
    <dgm:pt modelId="{1379C703-ECE5-4FCE-A8C3-9DA34CAC9E0F}" type="parTrans" cxnId="{DC5A7BDB-FE6D-445D-B641-F87793E7A68E}">
      <dgm:prSet/>
      <dgm:spPr/>
      <dgm:t>
        <a:bodyPr/>
        <a:lstStyle/>
        <a:p>
          <a:endParaRPr lang="fr-FR"/>
        </a:p>
      </dgm:t>
    </dgm:pt>
    <dgm:pt modelId="{60405323-4510-4B97-8B11-513C9110E78A}" type="sibTrans" cxnId="{DC5A7BDB-FE6D-445D-B641-F87793E7A68E}">
      <dgm:prSet/>
      <dgm:spPr/>
      <dgm:t>
        <a:bodyPr/>
        <a:lstStyle/>
        <a:p>
          <a:endParaRPr lang="fr-FR"/>
        </a:p>
      </dgm:t>
    </dgm:pt>
    <dgm:pt modelId="{4ECC39A4-1DBF-403D-B490-FDAB339E8815}">
      <dgm:prSet/>
      <dgm:spPr/>
      <dgm:t>
        <a:bodyPr/>
        <a:lstStyle/>
        <a:p>
          <a:r>
            <a:rPr lang="fr-FR" dirty="0">
              <a:solidFill>
                <a:srgbClr val="00B050"/>
              </a:solidFill>
            </a:rPr>
            <a:t>Rejet → validité de sentence et de décision d'exequatur</a:t>
          </a:r>
        </a:p>
      </dgm:t>
    </dgm:pt>
    <dgm:pt modelId="{85F87E73-4510-48D6-9D71-8A4715C2C7D2}" type="parTrans" cxnId="{B82F7B69-AE94-4E0D-AC65-F988F04D74F5}">
      <dgm:prSet/>
      <dgm:spPr/>
      <dgm:t>
        <a:bodyPr/>
        <a:lstStyle/>
        <a:p>
          <a:endParaRPr lang="fr-FR"/>
        </a:p>
      </dgm:t>
    </dgm:pt>
    <dgm:pt modelId="{B25763A9-3FA9-43CE-B1DC-EBDFF06E9B86}" type="sibTrans" cxnId="{B82F7B69-AE94-4E0D-AC65-F988F04D74F5}">
      <dgm:prSet/>
      <dgm:spPr/>
      <dgm:t>
        <a:bodyPr/>
        <a:lstStyle/>
        <a:p>
          <a:endParaRPr lang="fr-FR"/>
        </a:p>
      </dgm:t>
    </dgm:pt>
    <dgm:pt modelId="{2E1712EC-249B-4A91-A32A-6D81C613DBFA}">
      <dgm:prSet phldrT="[Texte]"/>
      <dgm:spPr/>
      <dgm:t>
        <a:bodyPr/>
        <a:lstStyle/>
        <a:p>
          <a:r>
            <a:rPr lang="fr-FR" dirty="0" smtClean="0">
              <a:solidFill>
                <a:srgbClr val="00B050"/>
              </a:solidFill>
            </a:rPr>
            <a:t>Recours recevable et bien fondé → annulation de sentence</a:t>
          </a:r>
          <a:endParaRPr lang="fr-FR" dirty="0">
            <a:solidFill>
              <a:srgbClr val="00B050"/>
            </a:solidFill>
          </a:endParaRPr>
        </a:p>
      </dgm:t>
    </dgm:pt>
    <dgm:pt modelId="{14EBC006-3281-4435-9580-B1A31CF629DB}" type="parTrans" cxnId="{F27F0D19-A711-4B53-92DF-F1DF9EF2363C}">
      <dgm:prSet/>
      <dgm:spPr/>
      <dgm:t>
        <a:bodyPr/>
        <a:lstStyle/>
        <a:p>
          <a:endParaRPr lang="fr-FR"/>
        </a:p>
      </dgm:t>
    </dgm:pt>
    <dgm:pt modelId="{7BDEB79E-1376-4737-9E55-5202CA089FFC}" type="sibTrans" cxnId="{F27F0D19-A711-4B53-92DF-F1DF9EF2363C}">
      <dgm:prSet/>
      <dgm:spPr/>
      <dgm:t>
        <a:bodyPr/>
        <a:lstStyle/>
        <a:p>
          <a:endParaRPr lang="fr-FR"/>
        </a:p>
      </dgm:t>
    </dgm:pt>
    <dgm:pt modelId="{DC098A8C-622E-4646-910E-15E58E513782}">
      <dgm:prSet phldrT="[Texte]"/>
      <dgm:spPr/>
      <dgm:t>
        <a:bodyPr/>
        <a:lstStyle/>
        <a:p>
          <a:r>
            <a:rPr lang="fr-FR" dirty="0">
              <a:solidFill>
                <a:srgbClr val="00B050"/>
              </a:solidFill>
            </a:rPr>
            <a:t>Pourvoi en cassation devant CCJA (art. 25, al. 3 AUA)</a:t>
          </a:r>
        </a:p>
      </dgm:t>
    </dgm:pt>
    <dgm:pt modelId="{7F2222FF-8F56-42C1-94DF-09B2171965CB}" type="parTrans" cxnId="{4CD9567C-B8DE-4273-82D2-77749B822D71}">
      <dgm:prSet/>
      <dgm:spPr/>
      <dgm:t>
        <a:bodyPr/>
        <a:lstStyle/>
        <a:p>
          <a:endParaRPr lang="fr-FR"/>
        </a:p>
      </dgm:t>
    </dgm:pt>
    <dgm:pt modelId="{C9B6C1A4-EAE9-41CF-99F3-5219A87CF6A8}" type="sibTrans" cxnId="{4CD9567C-B8DE-4273-82D2-77749B822D71}">
      <dgm:prSet/>
      <dgm:spPr/>
      <dgm:t>
        <a:bodyPr/>
        <a:lstStyle/>
        <a:p>
          <a:endParaRPr lang="fr-FR"/>
        </a:p>
      </dgm:t>
    </dgm:pt>
    <dgm:pt modelId="{758FAB04-8223-46D9-AB3F-FF50FA89A57B}">
      <dgm:prSet/>
      <dgm:spPr/>
      <dgm:t>
        <a:bodyPr/>
        <a:lstStyle/>
        <a:p>
          <a:r>
            <a:rPr lang="fr-FR" dirty="0" smtClean="0">
              <a:solidFill>
                <a:srgbClr val="00B050"/>
              </a:solidFill>
            </a:rPr>
            <a:t>Cassation et évocation sur la demande d’annulation </a:t>
          </a:r>
          <a:r>
            <a:rPr lang="fr-FR" dirty="0">
              <a:solidFill>
                <a:srgbClr val="00B050"/>
              </a:solidFill>
            </a:rPr>
            <a:t>→validité de sentence et de décision d'exequatur</a:t>
          </a:r>
        </a:p>
      </dgm:t>
    </dgm:pt>
    <dgm:pt modelId="{958E32E3-2676-4246-9740-1CD013602536}" type="parTrans" cxnId="{E945F66F-6ABC-45A6-B8A7-2083D60AC725}">
      <dgm:prSet/>
      <dgm:spPr/>
      <dgm:t>
        <a:bodyPr/>
        <a:lstStyle/>
        <a:p>
          <a:endParaRPr lang="fr-FR"/>
        </a:p>
      </dgm:t>
    </dgm:pt>
    <dgm:pt modelId="{EB0D0DFE-4AC3-45E2-B195-086F97406C4A}" type="sibTrans" cxnId="{E945F66F-6ABC-45A6-B8A7-2083D60AC725}">
      <dgm:prSet/>
      <dgm:spPr/>
      <dgm:t>
        <a:bodyPr/>
        <a:lstStyle/>
        <a:p>
          <a:endParaRPr lang="fr-FR"/>
        </a:p>
      </dgm:t>
    </dgm:pt>
    <dgm:pt modelId="{22E8CE3F-8B19-4E5F-A10D-5226B45C0B42}">
      <dgm:prSet/>
      <dgm:spPr/>
      <dgm:t>
        <a:bodyPr/>
        <a:lstStyle/>
        <a:p>
          <a:r>
            <a:rPr lang="fr-FR" dirty="0">
              <a:solidFill>
                <a:srgbClr val="00B050"/>
              </a:solidFill>
            </a:rPr>
            <a:t>Rejet →  Nouvelle procédure </a:t>
          </a:r>
          <a:r>
            <a:rPr lang="fr-FR" dirty="0" smtClean="0">
              <a:solidFill>
                <a:srgbClr val="00B050"/>
              </a:solidFill>
            </a:rPr>
            <a:t>arbitrale, </a:t>
          </a:r>
          <a:r>
            <a:rPr lang="fr-FR" dirty="0">
              <a:solidFill>
                <a:srgbClr val="00B050"/>
              </a:solidFill>
            </a:rPr>
            <a:t>le cas échéant (art. 29 AUA)</a:t>
          </a:r>
        </a:p>
      </dgm:t>
    </dgm:pt>
    <dgm:pt modelId="{26B95B4B-F046-44B7-A51B-B72AB9D08D5E}" type="parTrans" cxnId="{26483453-FCB9-4832-86C7-42DBBA0D2A90}">
      <dgm:prSet/>
      <dgm:spPr/>
      <dgm:t>
        <a:bodyPr/>
        <a:lstStyle/>
        <a:p>
          <a:endParaRPr lang="fr-FR"/>
        </a:p>
      </dgm:t>
    </dgm:pt>
    <dgm:pt modelId="{1C9D7D34-AC74-4055-9EF6-E2A7E98A98C4}" type="sibTrans" cxnId="{26483453-FCB9-4832-86C7-42DBBA0D2A90}">
      <dgm:prSet/>
      <dgm:spPr/>
      <dgm:t>
        <a:bodyPr/>
        <a:lstStyle/>
        <a:p>
          <a:endParaRPr lang="fr-FR"/>
        </a:p>
      </dgm:t>
    </dgm:pt>
    <dgm:pt modelId="{AF6966AD-A3FB-45AE-9987-1A5FF69D1CB2}">
      <dgm:prSet phldrT="[Texte]"/>
      <dgm:spPr/>
      <dgm:t>
        <a:bodyPr/>
        <a:lstStyle/>
        <a:p>
          <a:r>
            <a:rPr lang="fr-FR" dirty="0">
              <a:solidFill>
                <a:srgbClr val="00B050"/>
              </a:solidFill>
            </a:rPr>
            <a:t>Refus</a:t>
          </a:r>
        </a:p>
      </dgm:t>
    </dgm:pt>
    <dgm:pt modelId="{D22C7664-4958-42A8-94F5-CB6D2A8E3511}" type="parTrans" cxnId="{6621CC6C-B983-4F1A-BC23-D9C2FD8EAE01}">
      <dgm:prSet/>
      <dgm:spPr/>
      <dgm:t>
        <a:bodyPr/>
        <a:lstStyle/>
        <a:p>
          <a:endParaRPr lang="fr-FR"/>
        </a:p>
      </dgm:t>
    </dgm:pt>
    <dgm:pt modelId="{15451CE7-410B-4D73-86EC-F66963A0E7A2}" type="sibTrans" cxnId="{6621CC6C-B983-4F1A-BC23-D9C2FD8EAE01}">
      <dgm:prSet/>
      <dgm:spPr/>
      <dgm:t>
        <a:bodyPr/>
        <a:lstStyle/>
        <a:p>
          <a:endParaRPr lang="fr-FR"/>
        </a:p>
      </dgm:t>
    </dgm:pt>
    <dgm:pt modelId="{7C3F323E-E33D-4680-ACEE-25DAB23B972A}">
      <dgm:prSet phldrT="[Texte]"/>
      <dgm:spPr/>
      <dgm:t>
        <a:bodyPr/>
        <a:lstStyle/>
        <a:p>
          <a:r>
            <a:rPr lang="fr-FR" dirty="0">
              <a:solidFill>
                <a:srgbClr val="00B050"/>
              </a:solidFill>
            </a:rPr>
            <a:t>Pourvoi en cassation devant CCJA (art. 32 AUA)</a:t>
          </a:r>
        </a:p>
      </dgm:t>
    </dgm:pt>
    <dgm:pt modelId="{D10262FF-5697-4812-9B7B-D753CB08AD62}" type="parTrans" cxnId="{95933CC4-AF22-4352-B19B-EF1D53979F16}">
      <dgm:prSet/>
      <dgm:spPr/>
      <dgm:t>
        <a:bodyPr/>
        <a:lstStyle/>
        <a:p>
          <a:endParaRPr lang="fr-FR"/>
        </a:p>
      </dgm:t>
    </dgm:pt>
    <dgm:pt modelId="{4E8EB1F5-8794-4B8F-9F7E-2FB2A3EC0006}" type="sibTrans" cxnId="{95933CC4-AF22-4352-B19B-EF1D53979F16}">
      <dgm:prSet/>
      <dgm:spPr/>
      <dgm:t>
        <a:bodyPr/>
        <a:lstStyle/>
        <a:p>
          <a:endParaRPr lang="fr-FR"/>
        </a:p>
      </dgm:t>
    </dgm:pt>
    <dgm:pt modelId="{81E47A02-A02A-440D-9E4A-659B2AA3BC5B}">
      <dgm:prSet/>
      <dgm:spPr/>
      <dgm:t>
        <a:bodyPr/>
        <a:lstStyle/>
        <a:p>
          <a:r>
            <a:rPr lang="fr-FR" dirty="0">
              <a:solidFill>
                <a:srgbClr val="00B050"/>
              </a:solidFill>
            </a:rPr>
            <a:t>Rejet  → pas d'exequatur</a:t>
          </a:r>
        </a:p>
      </dgm:t>
    </dgm:pt>
    <dgm:pt modelId="{3D52479A-997A-41BE-AE41-44778B752533}" type="parTrans" cxnId="{8B1427F6-88D2-4FAA-9AD0-4C50BD712F13}">
      <dgm:prSet/>
      <dgm:spPr/>
      <dgm:t>
        <a:bodyPr/>
        <a:lstStyle/>
        <a:p>
          <a:endParaRPr lang="fr-FR"/>
        </a:p>
      </dgm:t>
    </dgm:pt>
    <dgm:pt modelId="{49CBA272-B9D3-488E-8EA1-05FBCBF9F33C}" type="sibTrans" cxnId="{8B1427F6-88D2-4FAA-9AD0-4C50BD712F13}">
      <dgm:prSet/>
      <dgm:spPr/>
      <dgm:t>
        <a:bodyPr/>
        <a:lstStyle/>
        <a:p>
          <a:endParaRPr lang="fr-FR"/>
        </a:p>
      </dgm:t>
    </dgm:pt>
    <dgm:pt modelId="{82A17227-0651-44AA-B3D1-1F67C5A5513B}">
      <dgm:prSet/>
      <dgm:spPr/>
      <dgm:t>
        <a:bodyPr/>
        <a:lstStyle/>
        <a:p>
          <a:r>
            <a:rPr lang="fr-FR" dirty="0">
              <a:solidFill>
                <a:srgbClr val="00B050"/>
              </a:solidFill>
            </a:rPr>
            <a:t>Cassation et évocation sur </a:t>
          </a:r>
          <a:r>
            <a:rPr lang="fr-FR" dirty="0" smtClean="0">
              <a:solidFill>
                <a:srgbClr val="00B050"/>
              </a:solidFill>
            </a:rPr>
            <a:t>la demande d’exequatur (art</a:t>
          </a:r>
          <a:r>
            <a:rPr lang="fr-FR" dirty="0">
              <a:solidFill>
                <a:srgbClr val="00B050"/>
              </a:solidFill>
            </a:rPr>
            <a:t>. 14 du </a:t>
          </a:r>
          <a:r>
            <a:rPr lang="fr-FR" dirty="0" smtClean="0">
              <a:solidFill>
                <a:srgbClr val="00B050"/>
              </a:solidFill>
            </a:rPr>
            <a:t>traité)</a:t>
          </a:r>
          <a:endParaRPr lang="fr-FR" dirty="0">
            <a:solidFill>
              <a:srgbClr val="00B050"/>
            </a:solidFill>
          </a:endParaRPr>
        </a:p>
      </dgm:t>
    </dgm:pt>
    <dgm:pt modelId="{1C788BE2-684C-4553-81FC-B34EBBD9CC35}" type="parTrans" cxnId="{338CFE6F-E938-437F-8CAF-22D63AAA5E34}">
      <dgm:prSet/>
      <dgm:spPr/>
      <dgm:t>
        <a:bodyPr/>
        <a:lstStyle/>
        <a:p>
          <a:endParaRPr lang="fr-FR"/>
        </a:p>
      </dgm:t>
    </dgm:pt>
    <dgm:pt modelId="{DF12ECCD-C959-4B01-AF2E-DFD1727E5E03}" type="sibTrans" cxnId="{338CFE6F-E938-437F-8CAF-22D63AAA5E34}">
      <dgm:prSet/>
      <dgm:spPr/>
      <dgm:t>
        <a:bodyPr/>
        <a:lstStyle/>
        <a:p>
          <a:endParaRPr lang="fr-FR"/>
        </a:p>
      </dgm:t>
    </dgm:pt>
    <dgm:pt modelId="{87F923EC-C80A-4710-8D3E-7149E8E5FCB8}">
      <dgm:prSet phldrT="[Texte]"/>
      <dgm:spPr>
        <a:solidFill>
          <a:schemeClr val="accent3"/>
        </a:solidFill>
      </dgm:spPr>
      <dgm:t>
        <a:bodyPr/>
        <a:lstStyle/>
        <a:p>
          <a:r>
            <a:rPr lang="fr-FR" dirty="0">
              <a:solidFill>
                <a:srgbClr val="00B050"/>
              </a:solidFill>
            </a:rPr>
            <a:t>Recours en annulation (Bénin, cour d'appel); </a:t>
          </a:r>
        </a:p>
      </dgm:t>
    </dgm:pt>
    <dgm:pt modelId="{7F70334A-D469-43E1-B05A-2951AB445DFA}" type="parTrans" cxnId="{F50ECF7A-5A04-4910-8E11-2075E09D0C46}">
      <dgm:prSet/>
      <dgm:spPr/>
      <dgm:t>
        <a:bodyPr/>
        <a:lstStyle/>
        <a:p>
          <a:endParaRPr lang="fr-FR"/>
        </a:p>
      </dgm:t>
    </dgm:pt>
    <dgm:pt modelId="{E6CCA650-0A93-4AC4-9641-578A88052132}" type="sibTrans" cxnId="{F50ECF7A-5A04-4910-8E11-2075E09D0C46}">
      <dgm:prSet/>
      <dgm:spPr/>
      <dgm:t>
        <a:bodyPr/>
        <a:lstStyle/>
        <a:p>
          <a:endParaRPr lang="fr-FR"/>
        </a:p>
      </dgm:t>
    </dgm:pt>
    <dgm:pt modelId="{AE5AC9AE-E87E-40F5-9F2C-A752D76DCE36}" type="pres">
      <dgm:prSet presAssocID="{F1B6DD63-93B6-454F-B256-294FA0F53F10}" presName="diagram" presStyleCnt="0">
        <dgm:presLayoutVars>
          <dgm:chPref val="1"/>
          <dgm:dir/>
          <dgm:animOne val="branch"/>
          <dgm:animLvl val="lvl"/>
          <dgm:resizeHandles val="exact"/>
        </dgm:presLayoutVars>
      </dgm:prSet>
      <dgm:spPr/>
      <dgm:t>
        <a:bodyPr/>
        <a:lstStyle/>
        <a:p>
          <a:endParaRPr lang="fr-FR"/>
        </a:p>
      </dgm:t>
    </dgm:pt>
    <dgm:pt modelId="{11807857-567E-42B7-B7D6-BEB5852C12EA}" type="pres">
      <dgm:prSet presAssocID="{8224E8FA-983D-43EA-9DBE-2EBEF8755E56}" presName="root1" presStyleCnt="0"/>
      <dgm:spPr/>
      <dgm:t>
        <a:bodyPr/>
        <a:lstStyle/>
        <a:p>
          <a:endParaRPr lang="fr-FR"/>
        </a:p>
      </dgm:t>
    </dgm:pt>
    <dgm:pt modelId="{165F0736-9128-43F8-ADE3-6F182CC1761D}" type="pres">
      <dgm:prSet presAssocID="{8224E8FA-983D-43EA-9DBE-2EBEF8755E56}" presName="LevelOneTextNode" presStyleLbl="node0" presStyleIdx="0" presStyleCnt="1" custScaleY="348561">
        <dgm:presLayoutVars>
          <dgm:chPref val="3"/>
        </dgm:presLayoutVars>
      </dgm:prSet>
      <dgm:spPr/>
      <dgm:t>
        <a:bodyPr/>
        <a:lstStyle/>
        <a:p>
          <a:endParaRPr lang="fr-FR"/>
        </a:p>
      </dgm:t>
    </dgm:pt>
    <dgm:pt modelId="{8ADCF50D-69D1-4EF7-A9BB-5A46D1B598A3}" type="pres">
      <dgm:prSet presAssocID="{8224E8FA-983D-43EA-9DBE-2EBEF8755E56}" presName="level2hierChild" presStyleCnt="0"/>
      <dgm:spPr/>
      <dgm:t>
        <a:bodyPr/>
        <a:lstStyle/>
        <a:p>
          <a:endParaRPr lang="fr-FR"/>
        </a:p>
      </dgm:t>
    </dgm:pt>
    <dgm:pt modelId="{98F32D0D-EA6D-4A30-BF56-C06140DD82F7}" type="pres">
      <dgm:prSet presAssocID="{36A0360D-547E-4494-8A3F-47A08098DB6A}" presName="conn2-1" presStyleLbl="parChTrans1D2" presStyleIdx="0" presStyleCnt="3"/>
      <dgm:spPr/>
      <dgm:t>
        <a:bodyPr/>
        <a:lstStyle/>
        <a:p>
          <a:endParaRPr lang="fr-FR"/>
        </a:p>
      </dgm:t>
    </dgm:pt>
    <dgm:pt modelId="{44AE0761-93A0-4AC5-8CAA-F22830105DC1}" type="pres">
      <dgm:prSet presAssocID="{36A0360D-547E-4494-8A3F-47A08098DB6A}" presName="connTx" presStyleLbl="parChTrans1D2" presStyleIdx="0" presStyleCnt="3"/>
      <dgm:spPr/>
      <dgm:t>
        <a:bodyPr/>
        <a:lstStyle/>
        <a:p>
          <a:endParaRPr lang="fr-FR"/>
        </a:p>
      </dgm:t>
    </dgm:pt>
    <dgm:pt modelId="{FABA9DED-7FF3-454F-AE48-B8762C40DE85}" type="pres">
      <dgm:prSet presAssocID="{3238E1A6-9C94-432F-9E90-24A9BB09AA3E}" presName="root2" presStyleCnt="0"/>
      <dgm:spPr/>
      <dgm:t>
        <a:bodyPr/>
        <a:lstStyle/>
        <a:p>
          <a:endParaRPr lang="fr-FR"/>
        </a:p>
      </dgm:t>
    </dgm:pt>
    <dgm:pt modelId="{B28F4EBF-9307-451E-8B25-144517147FC4}" type="pres">
      <dgm:prSet presAssocID="{3238E1A6-9C94-432F-9E90-24A9BB09AA3E}" presName="LevelTwoTextNode" presStyleLbl="node2" presStyleIdx="0" presStyleCnt="3" custScaleY="348561">
        <dgm:presLayoutVars>
          <dgm:chPref val="3"/>
        </dgm:presLayoutVars>
      </dgm:prSet>
      <dgm:spPr/>
      <dgm:t>
        <a:bodyPr/>
        <a:lstStyle/>
        <a:p>
          <a:endParaRPr lang="fr-FR"/>
        </a:p>
      </dgm:t>
    </dgm:pt>
    <dgm:pt modelId="{8DE85D47-0AC2-4663-B43E-C9A1C1AF6039}" type="pres">
      <dgm:prSet presAssocID="{3238E1A6-9C94-432F-9E90-24A9BB09AA3E}" presName="level3hierChild" presStyleCnt="0"/>
      <dgm:spPr/>
      <dgm:t>
        <a:bodyPr/>
        <a:lstStyle/>
        <a:p>
          <a:endParaRPr lang="fr-FR"/>
        </a:p>
      </dgm:t>
    </dgm:pt>
    <dgm:pt modelId="{63D3E8D4-DF9C-426C-974E-B859035B0BC7}" type="pres">
      <dgm:prSet presAssocID="{D6ABA40A-B130-4133-9039-8C87725C085E}" presName="conn2-1" presStyleLbl="parChTrans1D2" presStyleIdx="1" presStyleCnt="3"/>
      <dgm:spPr/>
      <dgm:t>
        <a:bodyPr/>
        <a:lstStyle/>
        <a:p>
          <a:endParaRPr lang="fr-FR"/>
        </a:p>
      </dgm:t>
    </dgm:pt>
    <dgm:pt modelId="{9B5BC440-13AC-4073-9A9A-A43E3632F3DA}" type="pres">
      <dgm:prSet presAssocID="{D6ABA40A-B130-4133-9039-8C87725C085E}" presName="connTx" presStyleLbl="parChTrans1D2" presStyleIdx="1" presStyleCnt="3"/>
      <dgm:spPr/>
      <dgm:t>
        <a:bodyPr/>
        <a:lstStyle/>
        <a:p>
          <a:endParaRPr lang="fr-FR"/>
        </a:p>
      </dgm:t>
    </dgm:pt>
    <dgm:pt modelId="{1C4ECCA7-AAB9-4E32-A2B3-52AA89690583}" type="pres">
      <dgm:prSet presAssocID="{6D338C1F-06DF-4673-A08B-3665BD9E1C31}" presName="root2" presStyleCnt="0"/>
      <dgm:spPr/>
      <dgm:t>
        <a:bodyPr/>
        <a:lstStyle/>
        <a:p>
          <a:endParaRPr lang="fr-FR"/>
        </a:p>
      </dgm:t>
    </dgm:pt>
    <dgm:pt modelId="{CF1E60FD-6993-4F87-9E58-559AA4EB6A0E}" type="pres">
      <dgm:prSet presAssocID="{6D338C1F-06DF-4673-A08B-3665BD9E1C31}" presName="LevelTwoTextNode" presStyleLbl="node2" presStyleIdx="1" presStyleCnt="3" custScaleY="348561">
        <dgm:presLayoutVars>
          <dgm:chPref val="3"/>
        </dgm:presLayoutVars>
      </dgm:prSet>
      <dgm:spPr/>
      <dgm:t>
        <a:bodyPr/>
        <a:lstStyle/>
        <a:p>
          <a:endParaRPr lang="fr-FR"/>
        </a:p>
      </dgm:t>
    </dgm:pt>
    <dgm:pt modelId="{17457EE4-B1BD-4C44-86E6-13FF3365F933}" type="pres">
      <dgm:prSet presAssocID="{6D338C1F-06DF-4673-A08B-3665BD9E1C31}" presName="level3hierChild" presStyleCnt="0"/>
      <dgm:spPr/>
      <dgm:t>
        <a:bodyPr/>
        <a:lstStyle/>
        <a:p>
          <a:endParaRPr lang="fr-FR"/>
        </a:p>
      </dgm:t>
    </dgm:pt>
    <dgm:pt modelId="{EE8D930B-4761-4EBD-A083-A478269EA247}" type="pres">
      <dgm:prSet presAssocID="{70C1E21D-724B-4108-BD3A-12830525D78C}" presName="conn2-1" presStyleLbl="parChTrans1D2" presStyleIdx="2" presStyleCnt="3"/>
      <dgm:spPr/>
      <dgm:t>
        <a:bodyPr/>
        <a:lstStyle/>
        <a:p>
          <a:endParaRPr lang="fr-FR"/>
        </a:p>
      </dgm:t>
    </dgm:pt>
    <dgm:pt modelId="{446219FA-59D6-43CC-8FEB-581E2195B539}" type="pres">
      <dgm:prSet presAssocID="{70C1E21D-724B-4108-BD3A-12830525D78C}" presName="connTx" presStyleLbl="parChTrans1D2" presStyleIdx="2" presStyleCnt="3"/>
      <dgm:spPr/>
      <dgm:t>
        <a:bodyPr/>
        <a:lstStyle/>
        <a:p>
          <a:endParaRPr lang="fr-FR"/>
        </a:p>
      </dgm:t>
    </dgm:pt>
    <dgm:pt modelId="{6EE233A7-7808-4A93-8980-C9F36DAC2915}" type="pres">
      <dgm:prSet presAssocID="{D0BE2D0C-8B57-4EE4-B999-845594A24165}" presName="root2" presStyleCnt="0"/>
      <dgm:spPr/>
      <dgm:t>
        <a:bodyPr/>
        <a:lstStyle/>
        <a:p>
          <a:endParaRPr lang="fr-FR"/>
        </a:p>
      </dgm:t>
    </dgm:pt>
    <dgm:pt modelId="{5754113E-0A68-4513-9A13-B40491CA1910}" type="pres">
      <dgm:prSet presAssocID="{D0BE2D0C-8B57-4EE4-B999-845594A24165}" presName="LevelTwoTextNode" presStyleLbl="node2" presStyleIdx="2" presStyleCnt="3" custScaleY="348561">
        <dgm:presLayoutVars>
          <dgm:chPref val="3"/>
        </dgm:presLayoutVars>
      </dgm:prSet>
      <dgm:spPr/>
      <dgm:t>
        <a:bodyPr/>
        <a:lstStyle/>
        <a:p>
          <a:endParaRPr lang="fr-FR"/>
        </a:p>
      </dgm:t>
    </dgm:pt>
    <dgm:pt modelId="{C49798DE-85DB-4FA0-9E67-DABCA0DCDD87}" type="pres">
      <dgm:prSet presAssocID="{D0BE2D0C-8B57-4EE4-B999-845594A24165}" presName="level3hierChild" presStyleCnt="0"/>
      <dgm:spPr/>
      <dgm:t>
        <a:bodyPr/>
        <a:lstStyle/>
        <a:p>
          <a:endParaRPr lang="fr-FR"/>
        </a:p>
      </dgm:t>
    </dgm:pt>
    <dgm:pt modelId="{57729520-E8B7-45B4-86AC-3F0BB8223118}" type="pres">
      <dgm:prSet presAssocID="{111D8323-DC2A-4068-95E5-6749C9D5824B}" presName="conn2-1" presStyleLbl="parChTrans1D3" presStyleIdx="0" presStyleCnt="3"/>
      <dgm:spPr/>
      <dgm:t>
        <a:bodyPr/>
        <a:lstStyle/>
        <a:p>
          <a:endParaRPr lang="fr-FR"/>
        </a:p>
      </dgm:t>
    </dgm:pt>
    <dgm:pt modelId="{077C7C5C-42EC-45FF-89E6-E4278B61C8AF}" type="pres">
      <dgm:prSet presAssocID="{111D8323-DC2A-4068-95E5-6749C9D5824B}" presName="connTx" presStyleLbl="parChTrans1D3" presStyleIdx="0" presStyleCnt="3"/>
      <dgm:spPr/>
      <dgm:t>
        <a:bodyPr/>
        <a:lstStyle/>
        <a:p>
          <a:endParaRPr lang="fr-FR"/>
        </a:p>
      </dgm:t>
    </dgm:pt>
    <dgm:pt modelId="{015AFD96-A6F9-4FCE-B638-F04E0DECA0BF}" type="pres">
      <dgm:prSet presAssocID="{2574B4F7-6AD3-4D27-9F23-2161AEC87C70}" presName="root2" presStyleCnt="0"/>
      <dgm:spPr/>
      <dgm:t>
        <a:bodyPr/>
        <a:lstStyle/>
        <a:p>
          <a:endParaRPr lang="fr-FR"/>
        </a:p>
      </dgm:t>
    </dgm:pt>
    <dgm:pt modelId="{CF9A9675-81D2-442B-9E8F-C5E14AFDFEA1}" type="pres">
      <dgm:prSet presAssocID="{2574B4F7-6AD3-4D27-9F23-2161AEC87C70}" presName="LevelTwoTextNode" presStyleLbl="node3" presStyleIdx="0" presStyleCnt="3" custScaleY="348561">
        <dgm:presLayoutVars>
          <dgm:chPref val="3"/>
        </dgm:presLayoutVars>
      </dgm:prSet>
      <dgm:spPr/>
      <dgm:t>
        <a:bodyPr/>
        <a:lstStyle/>
        <a:p>
          <a:endParaRPr lang="fr-FR"/>
        </a:p>
      </dgm:t>
    </dgm:pt>
    <dgm:pt modelId="{7FB8EB57-7DAA-4A80-ABED-D0AD3523A620}" type="pres">
      <dgm:prSet presAssocID="{2574B4F7-6AD3-4D27-9F23-2161AEC87C70}" presName="level3hierChild" presStyleCnt="0"/>
      <dgm:spPr/>
      <dgm:t>
        <a:bodyPr/>
        <a:lstStyle/>
        <a:p>
          <a:endParaRPr lang="fr-FR"/>
        </a:p>
      </dgm:t>
    </dgm:pt>
    <dgm:pt modelId="{3BE35D13-1251-411C-8330-E86290F1DEF2}" type="pres">
      <dgm:prSet presAssocID="{F3BAD3E3-3100-46C6-96D1-D4BFC2FA9250}" presName="conn2-1" presStyleLbl="parChTrans1D3" presStyleIdx="1" presStyleCnt="3"/>
      <dgm:spPr/>
      <dgm:t>
        <a:bodyPr/>
        <a:lstStyle/>
        <a:p>
          <a:endParaRPr lang="fr-FR"/>
        </a:p>
      </dgm:t>
    </dgm:pt>
    <dgm:pt modelId="{741846F3-317B-4DA1-B525-696EC4204B32}" type="pres">
      <dgm:prSet presAssocID="{F3BAD3E3-3100-46C6-96D1-D4BFC2FA9250}" presName="connTx" presStyleLbl="parChTrans1D3" presStyleIdx="1" presStyleCnt="3"/>
      <dgm:spPr/>
      <dgm:t>
        <a:bodyPr/>
        <a:lstStyle/>
        <a:p>
          <a:endParaRPr lang="fr-FR"/>
        </a:p>
      </dgm:t>
    </dgm:pt>
    <dgm:pt modelId="{A789B51A-D4EE-4108-A76D-C3B6DA91AF39}" type="pres">
      <dgm:prSet presAssocID="{297518B1-28EA-446B-A1CF-40A505339BBF}" presName="root2" presStyleCnt="0"/>
      <dgm:spPr/>
      <dgm:t>
        <a:bodyPr/>
        <a:lstStyle/>
        <a:p>
          <a:endParaRPr lang="fr-FR"/>
        </a:p>
      </dgm:t>
    </dgm:pt>
    <dgm:pt modelId="{5F22089D-69D0-4300-94F5-133C68BC0EDD}" type="pres">
      <dgm:prSet presAssocID="{297518B1-28EA-446B-A1CF-40A505339BBF}" presName="LevelTwoTextNode" presStyleLbl="node3" presStyleIdx="1" presStyleCnt="3" custScaleY="348561">
        <dgm:presLayoutVars>
          <dgm:chPref val="3"/>
        </dgm:presLayoutVars>
      </dgm:prSet>
      <dgm:spPr/>
      <dgm:t>
        <a:bodyPr/>
        <a:lstStyle/>
        <a:p>
          <a:endParaRPr lang="fr-FR"/>
        </a:p>
      </dgm:t>
    </dgm:pt>
    <dgm:pt modelId="{AACEF8DD-8652-4BC2-8C0F-E22E6C39F9D3}" type="pres">
      <dgm:prSet presAssocID="{297518B1-28EA-446B-A1CF-40A505339BBF}" presName="level3hierChild" presStyleCnt="0"/>
      <dgm:spPr/>
      <dgm:t>
        <a:bodyPr/>
        <a:lstStyle/>
        <a:p>
          <a:endParaRPr lang="fr-FR"/>
        </a:p>
      </dgm:t>
    </dgm:pt>
    <dgm:pt modelId="{B4855677-92AB-421D-9DB4-5874682A2AE0}" type="pres">
      <dgm:prSet presAssocID="{17227B73-2501-4F78-9C78-413CE71DCE34}" presName="conn2-1" presStyleLbl="parChTrans1D4" presStyleIdx="0" presStyleCnt="15"/>
      <dgm:spPr/>
      <dgm:t>
        <a:bodyPr/>
        <a:lstStyle/>
        <a:p>
          <a:endParaRPr lang="fr-FR"/>
        </a:p>
      </dgm:t>
    </dgm:pt>
    <dgm:pt modelId="{00CA2B4F-2B72-4879-BD1E-7067C0E652F4}" type="pres">
      <dgm:prSet presAssocID="{17227B73-2501-4F78-9C78-413CE71DCE34}" presName="connTx" presStyleLbl="parChTrans1D4" presStyleIdx="0" presStyleCnt="15"/>
      <dgm:spPr/>
      <dgm:t>
        <a:bodyPr/>
        <a:lstStyle/>
        <a:p>
          <a:endParaRPr lang="fr-FR"/>
        </a:p>
      </dgm:t>
    </dgm:pt>
    <dgm:pt modelId="{6DE79661-6458-4021-9540-60167AE31DDA}" type="pres">
      <dgm:prSet presAssocID="{65F30DC7-8425-4336-83D3-8E8EF9514D2E}" presName="root2" presStyleCnt="0"/>
      <dgm:spPr/>
      <dgm:t>
        <a:bodyPr/>
        <a:lstStyle/>
        <a:p>
          <a:endParaRPr lang="fr-FR"/>
        </a:p>
      </dgm:t>
    </dgm:pt>
    <dgm:pt modelId="{948EB1EB-DAE5-49DE-9687-419764FE17FC}" type="pres">
      <dgm:prSet presAssocID="{65F30DC7-8425-4336-83D3-8E8EF9514D2E}" presName="LevelTwoTextNode" presStyleLbl="node4" presStyleIdx="0" presStyleCnt="15" custScaleY="348561">
        <dgm:presLayoutVars>
          <dgm:chPref val="3"/>
        </dgm:presLayoutVars>
      </dgm:prSet>
      <dgm:spPr/>
      <dgm:t>
        <a:bodyPr/>
        <a:lstStyle/>
        <a:p>
          <a:endParaRPr lang="fr-FR"/>
        </a:p>
      </dgm:t>
    </dgm:pt>
    <dgm:pt modelId="{1BE9D177-56B9-4217-A8BC-6C306EB5A226}" type="pres">
      <dgm:prSet presAssocID="{65F30DC7-8425-4336-83D3-8E8EF9514D2E}" presName="level3hierChild" presStyleCnt="0"/>
      <dgm:spPr/>
      <dgm:t>
        <a:bodyPr/>
        <a:lstStyle/>
        <a:p>
          <a:endParaRPr lang="fr-FR"/>
        </a:p>
      </dgm:t>
    </dgm:pt>
    <dgm:pt modelId="{9C48A36E-A787-48C7-8DCE-166EE7D1A73E}" type="pres">
      <dgm:prSet presAssocID="{7A988A91-6A35-4242-A4EC-722A0D99BDF9}" presName="conn2-1" presStyleLbl="parChTrans1D4" presStyleIdx="1" presStyleCnt="15"/>
      <dgm:spPr/>
      <dgm:t>
        <a:bodyPr/>
        <a:lstStyle/>
        <a:p>
          <a:endParaRPr lang="fr-FR"/>
        </a:p>
      </dgm:t>
    </dgm:pt>
    <dgm:pt modelId="{64C70A61-6C9E-4A37-A995-9283CD6240E5}" type="pres">
      <dgm:prSet presAssocID="{7A988A91-6A35-4242-A4EC-722A0D99BDF9}" presName="connTx" presStyleLbl="parChTrans1D4" presStyleIdx="1" presStyleCnt="15"/>
      <dgm:spPr/>
      <dgm:t>
        <a:bodyPr/>
        <a:lstStyle/>
        <a:p>
          <a:endParaRPr lang="fr-FR"/>
        </a:p>
      </dgm:t>
    </dgm:pt>
    <dgm:pt modelId="{7E75CE10-6627-4DA4-A5C2-55E68FA46482}" type="pres">
      <dgm:prSet presAssocID="{63E0CC1D-337D-4010-BA23-101ED9804680}" presName="root2" presStyleCnt="0"/>
      <dgm:spPr/>
      <dgm:t>
        <a:bodyPr/>
        <a:lstStyle/>
        <a:p>
          <a:endParaRPr lang="fr-FR"/>
        </a:p>
      </dgm:t>
    </dgm:pt>
    <dgm:pt modelId="{417A23D2-1ECF-4A7F-B338-B0C82270FED4}" type="pres">
      <dgm:prSet presAssocID="{63E0CC1D-337D-4010-BA23-101ED9804680}" presName="LevelTwoTextNode" presStyleLbl="node4" presStyleIdx="1" presStyleCnt="15" custScaleY="348561">
        <dgm:presLayoutVars>
          <dgm:chPref val="3"/>
        </dgm:presLayoutVars>
      </dgm:prSet>
      <dgm:spPr/>
      <dgm:t>
        <a:bodyPr/>
        <a:lstStyle/>
        <a:p>
          <a:endParaRPr lang="fr-FR"/>
        </a:p>
      </dgm:t>
    </dgm:pt>
    <dgm:pt modelId="{D8490AAA-CD02-4859-90E3-D1ECCB7C1EE4}" type="pres">
      <dgm:prSet presAssocID="{63E0CC1D-337D-4010-BA23-101ED9804680}" presName="level3hierChild" presStyleCnt="0"/>
      <dgm:spPr/>
      <dgm:t>
        <a:bodyPr/>
        <a:lstStyle/>
        <a:p>
          <a:endParaRPr lang="fr-FR"/>
        </a:p>
      </dgm:t>
    </dgm:pt>
    <dgm:pt modelId="{5AF4DE0F-D5FC-492C-B931-9E93B6D827A9}" type="pres">
      <dgm:prSet presAssocID="{805DEB16-36F2-465C-928E-A35B41C54013}" presName="conn2-1" presStyleLbl="parChTrans1D4" presStyleIdx="2" presStyleCnt="15"/>
      <dgm:spPr/>
      <dgm:t>
        <a:bodyPr/>
        <a:lstStyle/>
        <a:p>
          <a:endParaRPr lang="fr-FR"/>
        </a:p>
      </dgm:t>
    </dgm:pt>
    <dgm:pt modelId="{C934BD1B-6E26-4BA1-8AE4-516C6CDA4ABF}" type="pres">
      <dgm:prSet presAssocID="{805DEB16-36F2-465C-928E-A35B41C54013}" presName="connTx" presStyleLbl="parChTrans1D4" presStyleIdx="2" presStyleCnt="15"/>
      <dgm:spPr/>
      <dgm:t>
        <a:bodyPr/>
        <a:lstStyle/>
        <a:p>
          <a:endParaRPr lang="fr-FR"/>
        </a:p>
      </dgm:t>
    </dgm:pt>
    <dgm:pt modelId="{E69F38A2-E88B-42C9-BD31-11D214C92B93}" type="pres">
      <dgm:prSet presAssocID="{1A0590CC-0700-451C-B584-B74360B50FD1}" presName="root2" presStyleCnt="0"/>
      <dgm:spPr/>
      <dgm:t>
        <a:bodyPr/>
        <a:lstStyle/>
        <a:p>
          <a:endParaRPr lang="fr-FR"/>
        </a:p>
      </dgm:t>
    </dgm:pt>
    <dgm:pt modelId="{24010305-8718-4EEF-988F-AC7090634C4F}" type="pres">
      <dgm:prSet presAssocID="{1A0590CC-0700-451C-B584-B74360B50FD1}" presName="LevelTwoTextNode" presStyleLbl="node4" presStyleIdx="2" presStyleCnt="15" custScaleY="348561">
        <dgm:presLayoutVars>
          <dgm:chPref val="3"/>
        </dgm:presLayoutVars>
      </dgm:prSet>
      <dgm:spPr/>
      <dgm:t>
        <a:bodyPr/>
        <a:lstStyle/>
        <a:p>
          <a:endParaRPr lang="fr-FR"/>
        </a:p>
      </dgm:t>
    </dgm:pt>
    <dgm:pt modelId="{E4514CA5-DE91-4A83-BAB5-784C8596DB83}" type="pres">
      <dgm:prSet presAssocID="{1A0590CC-0700-451C-B584-B74360B50FD1}" presName="level3hierChild" presStyleCnt="0"/>
      <dgm:spPr/>
      <dgm:t>
        <a:bodyPr/>
        <a:lstStyle/>
        <a:p>
          <a:endParaRPr lang="fr-FR"/>
        </a:p>
      </dgm:t>
    </dgm:pt>
    <dgm:pt modelId="{403A5DC4-FD1C-4DEB-BA4A-15C59CEC6FEF}" type="pres">
      <dgm:prSet presAssocID="{7BC700F5-C456-40D7-A01B-D5AD8CE5D23B}" presName="conn2-1" presStyleLbl="parChTrans1D4" presStyleIdx="3" presStyleCnt="15"/>
      <dgm:spPr/>
      <dgm:t>
        <a:bodyPr/>
        <a:lstStyle/>
        <a:p>
          <a:endParaRPr lang="fr-FR"/>
        </a:p>
      </dgm:t>
    </dgm:pt>
    <dgm:pt modelId="{94DE11F5-013D-46D0-BABB-E5531FC04A1A}" type="pres">
      <dgm:prSet presAssocID="{7BC700F5-C456-40D7-A01B-D5AD8CE5D23B}" presName="connTx" presStyleLbl="parChTrans1D4" presStyleIdx="3" presStyleCnt="15"/>
      <dgm:spPr/>
      <dgm:t>
        <a:bodyPr/>
        <a:lstStyle/>
        <a:p>
          <a:endParaRPr lang="fr-FR"/>
        </a:p>
      </dgm:t>
    </dgm:pt>
    <dgm:pt modelId="{9DA1C89A-EE11-4231-9CA0-C7A4057581BD}" type="pres">
      <dgm:prSet presAssocID="{7B8DCA32-EB6A-4D4E-AEA2-0726405AAE9C}" presName="root2" presStyleCnt="0"/>
      <dgm:spPr/>
      <dgm:t>
        <a:bodyPr/>
        <a:lstStyle/>
        <a:p>
          <a:endParaRPr lang="fr-FR"/>
        </a:p>
      </dgm:t>
    </dgm:pt>
    <dgm:pt modelId="{5A47706A-8F9D-48B9-8A27-2519A22591C7}" type="pres">
      <dgm:prSet presAssocID="{7B8DCA32-EB6A-4D4E-AEA2-0726405AAE9C}" presName="LevelTwoTextNode" presStyleLbl="node4" presStyleIdx="3" presStyleCnt="15" custScaleY="348561">
        <dgm:presLayoutVars>
          <dgm:chPref val="3"/>
        </dgm:presLayoutVars>
      </dgm:prSet>
      <dgm:spPr/>
      <dgm:t>
        <a:bodyPr/>
        <a:lstStyle/>
        <a:p>
          <a:endParaRPr lang="fr-FR"/>
        </a:p>
      </dgm:t>
    </dgm:pt>
    <dgm:pt modelId="{3830559E-6491-4E9E-BDFA-04D209B4C58C}" type="pres">
      <dgm:prSet presAssocID="{7B8DCA32-EB6A-4D4E-AEA2-0726405AAE9C}" presName="level3hierChild" presStyleCnt="0"/>
      <dgm:spPr/>
      <dgm:t>
        <a:bodyPr/>
        <a:lstStyle/>
        <a:p>
          <a:endParaRPr lang="fr-FR"/>
        </a:p>
      </dgm:t>
    </dgm:pt>
    <dgm:pt modelId="{8C31AD47-0E0B-4D06-BAFA-2156B069CAFB}" type="pres">
      <dgm:prSet presAssocID="{A7B27D8E-582A-4302-9250-B1F264B93377}" presName="conn2-1" presStyleLbl="parChTrans1D4" presStyleIdx="4" presStyleCnt="15"/>
      <dgm:spPr/>
      <dgm:t>
        <a:bodyPr/>
        <a:lstStyle/>
        <a:p>
          <a:endParaRPr lang="fr-FR"/>
        </a:p>
      </dgm:t>
    </dgm:pt>
    <dgm:pt modelId="{2CB71439-DB92-489A-9A4E-D1080D33A377}" type="pres">
      <dgm:prSet presAssocID="{A7B27D8E-582A-4302-9250-B1F264B93377}" presName="connTx" presStyleLbl="parChTrans1D4" presStyleIdx="4" presStyleCnt="15"/>
      <dgm:spPr/>
      <dgm:t>
        <a:bodyPr/>
        <a:lstStyle/>
        <a:p>
          <a:endParaRPr lang="fr-FR"/>
        </a:p>
      </dgm:t>
    </dgm:pt>
    <dgm:pt modelId="{4E95DE83-284F-453B-916C-5969C694472A}" type="pres">
      <dgm:prSet presAssocID="{4DFBF695-E3D8-441E-861E-1785551C1EE7}" presName="root2" presStyleCnt="0"/>
      <dgm:spPr/>
      <dgm:t>
        <a:bodyPr/>
        <a:lstStyle/>
        <a:p>
          <a:endParaRPr lang="fr-FR"/>
        </a:p>
      </dgm:t>
    </dgm:pt>
    <dgm:pt modelId="{9B3983C9-BED5-4627-A097-DE3C2111D574}" type="pres">
      <dgm:prSet presAssocID="{4DFBF695-E3D8-441E-861E-1785551C1EE7}" presName="LevelTwoTextNode" presStyleLbl="node4" presStyleIdx="4" presStyleCnt="15" custScaleY="348561">
        <dgm:presLayoutVars>
          <dgm:chPref val="3"/>
        </dgm:presLayoutVars>
      </dgm:prSet>
      <dgm:spPr/>
      <dgm:t>
        <a:bodyPr/>
        <a:lstStyle/>
        <a:p>
          <a:endParaRPr lang="fr-FR"/>
        </a:p>
      </dgm:t>
    </dgm:pt>
    <dgm:pt modelId="{61CBD92B-79F6-413F-AA22-912D6C653177}" type="pres">
      <dgm:prSet presAssocID="{4DFBF695-E3D8-441E-861E-1785551C1EE7}" presName="level3hierChild" presStyleCnt="0"/>
      <dgm:spPr/>
      <dgm:t>
        <a:bodyPr/>
        <a:lstStyle/>
        <a:p>
          <a:endParaRPr lang="fr-FR"/>
        </a:p>
      </dgm:t>
    </dgm:pt>
    <dgm:pt modelId="{07307EA3-1A14-488D-B11D-DEEF534C67B9}" type="pres">
      <dgm:prSet presAssocID="{1379C703-ECE5-4FCE-A8C3-9DA34CAC9E0F}" presName="conn2-1" presStyleLbl="parChTrans1D4" presStyleIdx="5" presStyleCnt="15"/>
      <dgm:spPr/>
      <dgm:t>
        <a:bodyPr/>
        <a:lstStyle/>
        <a:p>
          <a:endParaRPr lang="fr-FR"/>
        </a:p>
      </dgm:t>
    </dgm:pt>
    <dgm:pt modelId="{9B6FA0E7-F946-4D7C-B1AE-4E7A0E10BEE2}" type="pres">
      <dgm:prSet presAssocID="{1379C703-ECE5-4FCE-A8C3-9DA34CAC9E0F}" presName="connTx" presStyleLbl="parChTrans1D4" presStyleIdx="5" presStyleCnt="15"/>
      <dgm:spPr/>
      <dgm:t>
        <a:bodyPr/>
        <a:lstStyle/>
        <a:p>
          <a:endParaRPr lang="fr-FR"/>
        </a:p>
      </dgm:t>
    </dgm:pt>
    <dgm:pt modelId="{0A18D420-9F76-4248-9D99-6853AD0EA33B}" type="pres">
      <dgm:prSet presAssocID="{D53D3DEA-B41E-485F-881D-F5C031629B84}" presName="root2" presStyleCnt="0"/>
      <dgm:spPr/>
      <dgm:t>
        <a:bodyPr/>
        <a:lstStyle/>
        <a:p>
          <a:endParaRPr lang="fr-FR"/>
        </a:p>
      </dgm:t>
    </dgm:pt>
    <dgm:pt modelId="{2446AD75-3D45-42CE-9A87-749DBD3551B5}" type="pres">
      <dgm:prSet presAssocID="{D53D3DEA-B41E-485F-881D-F5C031629B84}" presName="LevelTwoTextNode" presStyleLbl="node4" presStyleIdx="5" presStyleCnt="15" custScaleY="238558">
        <dgm:presLayoutVars>
          <dgm:chPref val="3"/>
        </dgm:presLayoutVars>
      </dgm:prSet>
      <dgm:spPr/>
      <dgm:t>
        <a:bodyPr/>
        <a:lstStyle/>
        <a:p>
          <a:endParaRPr lang="fr-FR"/>
        </a:p>
      </dgm:t>
    </dgm:pt>
    <dgm:pt modelId="{B18D9853-6BB8-453E-9536-81A9E98B1DA3}" type="pres">
      <dgm:prSet presAssocID="{D53D3DEA-B41E-485F-881D-F5C031629B84}" presName="level3hierChild" presStyleCnt="0"/>
      <dgm:spPr/>
      <dgm:t>
        <a:bodyPr/>
        <a:lstStyle/>
        <a:p>
          <a:endParaRPr lang="fr-FR"/>
        </a:p>
      </dgm:t>
    </dgm:pt>
    <dgm:pt modelId="{79B73D4E-C6CF-4195-BF03-F3E9AAA50711}" type="pres">
      <dgm:prSet presAssocID="{85F87E73-4510-48D6-9D71-8A4715C2C7D2}" presName="conn2-1" presStyleLbl="parChTrans1D4" presStyleIdx="6" presStyleCnt="15"/>
      <dgm:spPr/>
      <dgm:t>
        <a:bodyPr/>
        <a:lstStyle/>
        <a:p>
          <a:endParaRPr lang="fr-FR"/>
        </a:p>
      </dgm:t>
    </dgm:pt>
    <dgm:pt modelId="{7FFF9016-5F86-4079-8F96-05A7465F5F54}" type="pres">
      <dgm:prSet presAssocID="{85F87E73-4510-48D6-9D71-8A4715C2C7D2}" presName="connTx" presStyleLbl="parChTrans1D4" presStyleIdx="6" presStyleCnt="15"/>
      <dgm:spPr/>
      <dgm:t>
        <a:bodyPr/>
        <a:lstStyle/>
        <a:p>
          <a:endParaRPr lang="fr-FR"/>
        </a:p>
      </dgm:t>
    </dgm:pt>
    <dgm:pt modelId="{8974EDA3-EEB9-427D-8E12-A8DF8D27E2B8}" type="pres">
      <dgm:prSet presAssocID="{4ECC39A4-1DBF-403D-B490-FDAB339E8815}" presName="root2" presStyleCnt="0"/>
      <dgm:spPr/>
      <dgm:t>
        <a:bodyPr/>
        <a:lstStyle/>
        <a:p>
          <a:endParaRPr lang="fr-FR"/>
        </a:p>
      </dgm:t>
    </dgm:pt>
    <dgm:pt modelId="{A872A413-6EE3-4C92-81FF-8B8D32414938}" type="pres">
      <dgm:prSet presAssocID="{4ECC39A4-1DBF-403D-B490-FDAB339E8815}" presName="LevelTwoTextNode" presStyleLbl="node4" presStyleIdx="6" presStyleCnt="15" custScaleY="238558">
        <dgm:presLayoutVars>
          <dgm:chPref val="3"/>
        </dgm:presLayoutVars>
      </dgm:prSet>
      <dgm:spPr/>
      <dgm:t>
        <a:bodyPr/>
        <a:lstStyle/>
        <a:p>
          <a:endParaRPr lang="fr-FR"/>
        </a:p>
      </dgm:t>
    </dgm:pt>
    <dgm:pt modelId="{C6720F32-01BB-49BA-A883-370891A835A2}" type="pres">
      <dgm:prSet presAssocID="{4ECC39A4-1DBF-403D-B490-FDAB339E8815}" presName="level3hierChild" presStyleCnt="0"/>
      <dgm:spPr/>
      <dgm:t>
        <a:bodyPr/>
        <a:lstStyle/>
        <a:p>
          <a:endParaRPr lang="fr-FR"/>
        </a:p>
      </dgm:t>
    </dgm:pt>
    <dgm:pt modelId="{C78992A5-7A78-488B-B8A7-B5DC364F0B45}" type="pres">
      <dgm:prSet presAssocID="{14EBC006-3281-4435-9580-B1A31CF629DB}" presName="conn2-1" presStyleLbl="parChTrans1D4" presStyleIdx="7" presStyleCnt="15"/>
      <dgm:spPr/>
      <dgm:t>
        <a:bodyPr/>
        <a:lstStyle/>
        <a:p>
          <a:endParaRPr lang="fr-FR"/>
        </a:p>
      </dgm:t>
    </dgm:pt>
    <dgm:pt modelId="{4FB789CC-C3C1-4AD0-8396-5A9844B3049D}" type="pres">
      <dgm:prSet presAssocID="{14EBC006-3281-4435-9580-B1A31CF629DB}" presName="connTx" presStyleLbl="parChTrans1D4" presStyleIdx="7" presStyleCnt="15"/>
      <dgm:spPr/>
      <dgm:t>
        <a:bodyPr/>
        <a:lstStyle/>
        <a:p>
          <a:endParaRPr lang="fr-FR"/>
        </a:p>
      </dgm:t>
    </dgm:pt>
    <dgm:pt modelId="{24748A51-B296-419D-9695-F16D5BEE6BE0}" type="pres">
      <dgm:prSet presAssocID="{2E1712EC-249B-4A91-A32A-6D81C613DBFA}" presName="root2" presStyleCnt="0"/>
      <dgm:spPr/>
      <dgm:t>
        <a:bodyPr/>
        <a:lstStyle/>
        <a:p>
          <a:endParaRPr lang="fr-FR"/>
        </a:p>
      </dgm:t>
    </dgm:pt>
    <dgm:pt modelId="{C665B85F-73D8-478B-A20C-846BC9C6FAE9}" type="pres">
      <dgm:prSet presAssocID="{2E1712EC-249B-4A91-A32A-6D81C613DBFA}" presName="LevelTwoTextNode" presStyleLbl="node4" presStyleIdx="7" presStyleCnt="15" custScaleY="348561">
        <dgm:presLayoutVars>
          <dgm:chPref val="3"/>
        </dgm:presLayoutVars>
      </dgm:prSet>
      <dgm:spPr/>
      <dgm:t>
        <a:bodyPr/>
        <a:lstStyle/>
        <a:p>
          <a:endParaRPr lang="fr-FR"/>
        </a:p>
      </dgm:t>
    </dgm:pt>
    <dgm:pt modelId="{B941CF16-7A4D-48C1-AB7A-0B939900A296}" type="pres">
      <dgm:prSet presAssocID="{2E1712EC-249B-4A91-A32A-6D81C613DBFA}" presName="level3hierChild" presStyleCnt="0"/>
      <dgm:spPr/>
      <dgm:t>
        <a:bodyPr/>
        <a:lstStyle/>
        <a:p>
          <a:endParaRPr lang="fr-FR"/>
        </a:p>
      </dgm:t>
    </dgm:pt>
    <dgm:pt modelId="{70AB361F-F03F-409D-92EA-C022A3157395}" type="pres">
      <dgm:prSet presAssocID="{7F2222FF-8F56-42C1-94DF-09B2171965CB}" presName="conn2-1" presStyleLbl="parChTrans1D4" presStyleIdx="8" presStyleCnt="15"/>
      <dgm:spPr/>
      <dgm:t>
        <a:bodyPr/>
        <a:lstStyle/>
        <a:p>
          <a:endParaRPr lang="fr-FR"/>
        </a:p>
      </dgm:t>
    </dgm:pt>
    <dgm:pt modelId="{18315E08-D041-43A6-A854-870CEF610F39}" type="pres">
      <dgm:prSet presAssocID="{7F2222FF-8F56-42C1-94DF-09B2171965CB}" presName="connTx" presStyleLbl="parChTrans1D4" presStyleIdx="8" presStyleCnt="15"/>
      <dgm:spPr/>
      <dgm:t>
        <a:bodyPr/>
        <a:lstStyle/>
        <a:p>
          <a:endParaRPr lang="fr-FR"/>
        </a:p>
      </dgm:t>
    </dgm:pt>
    <dgm:pt modelId="{CF3DD9FC-D000-413C-9C8F-572E44078AEC}" type="pres">
      <dgm:prSet presAssocID="{DC098A8C-622E-4646-910E-15E58E513782}" presName="root2" presStyleCnt="0"/>
      <dgm:spPr/>
      <dgm:t>
        <a:bodyPr/>
        <a:lstStyle/>
        <a:p>
          <a:endParaRPr lang="fr-FR"/>
        </a:p>
      </dgm:t>
    </dgm:pt>
    <dgm:pt modelId="{53380512-6F78-4A6A-BBFF-94F48A3F1794}" type="pres">
      <dgm:prSet presAssocID="{DC098A8C-622E-4646-910E-15E58E513782}" presName="LevelTwoTextNode" presStyleLbl="node4" presStyleIdx="8" presStyleCnt="15" custScaleY="348561">
        <dgm:presLayoutVars>
          <dgm:chPref val="3"/>
        </dgm:presLayoutVars>
      </dgm:prSet>
      <dgm:spPr/>
      <dgm:t>
        <a:bodyPr/>
        <a:lstStyle/>
        <a:p>
          <a:endParaRPr lang="fr-FR"/>
        </a:p>
      </dgm:t>
    </dgm:pt>
    <dgm:pt modelId="{3E1ACFB0-7548-44E4-8DA1-6FCB085E0140}" type="pres">
      <dgm:prSet presAssocID="{DC098A8C-622E-4646-910E-15E58E513782}" presName="level3hierChild" presStyleCnt="0"/>
      <dgm:spPr/>
      <dgm:t>
        <a:bodyPr/>
        <a:lstStyle/>
        <a:p>
          <a:endParaRPr lang="fr-FR"/>
        </a:p>
      </dgm:t>
    </dgm:pt>
    <dgm:pt modelId="{3DEDA2D6-BA6F-4015-B5BF-BEDCC0A4DC38}" type="pres">
      <dgm:prSet presAssocID="{958E32E3-2676-4246-9740-1CD013602536}" presName="conn2-1" presStyleLbl="parChTrans1D4" presStyleIdx="9" presStyleCnt="15"/>
      <dgm:spPr/>
      <dgm:t>
        <a:bodyPr/>
        <a:lstStyle/>
        <a:p>
          <a:endParaRPr lang="fr-FR"/>
        </a:p>
      </dgm:t>
    </dgm:pt>
    <dgm:pt modelId="{5377A3C6-2E5B-4A60-A75B-CBD7C641BC34}" type="pres">
      <dgm:prSet presAssocID="{958E32E3-2676-4246-9740-1CD013602536}" presName="connTx" presStyleLbl="parChTrans1D4" presStyleIdx="9" presStyleCnt="15"/>
      <dgm:spPr/>
      <dgm:t>
        <a:bodyPr/>
        <a:lstStyle/>
        <a:p>
          <a:endParaRPr lang="fr-FR"/>
        </a:p>
      </dgm:t>
    </dgm:pt>
    <dgm:pt modelId="{5E69AEA9-EBD3-4CDB-9D74-56D278CEC07C}" type="pres">
      <dgm:prSet presAssocID="{758FAB04-8223-46D9-AB3F-FF50FA89A57B}" presName="root2" presStyleCnt="0"/>
      <dgm:spPr/>
      <dgm:t>
        <a:bodyPr/>
        <a:lstStyle/>
        <a:p>
          <a:endParaRPr lang="fr-FR"/>
        </a:p>
      </dgm:t>
    </dgm:pt>
    <dgm:pt modelId="{FDB4A02C-0EA3-4058-ABBE-5086C3740C2A}" type="pres">
      <dgm:prSet presAssocID="{758FAB04-8223-46D9-AB3F-FF50FA89A57B}" presName="LevelTwoTextNode" presStyleLbl="node4" presStyleIdx="9" presStyleCnt="15" custScaleY="244292">
        <dgm:presLayoutVars>
          <dgm:chPref val="3"/>
        </dgm:presLayoutVars>
      </dgm:prSet>
      <dgm:spPr/>
      <dgm:t>
        <a:bodyPr/>
        <a:lstStyle/>
        <a:p>
          <a:endParaRPr lang="fr-FR"/>
        </a:p>
      </dgm:t>
    </dgm:pt>
    <dgm:pt modelId="{96014027-2098-4407-9AA1-23FF2F24FCC2}" type="pres">
      <dgm:prSet presAssocID="{758FAB04-8223-46D9-AB3F-FF50FA89A57B}" presName="level3hierChild" presStyleCnt="0"/>
      <dgm:spPr/>
      <dgm:t>
        <a:bodyPr/>
        <a:lstStyle/>
        <a:p>
          <a:endParaRPr lang="fr-FR"/>
        </a:p>
      </dgm:t>
    </dgm:pt>
    <dgm:pt modelId="{4633AC99-F23B-40B5-86D2-807642E2F279}" type="pres">
      <dgm:prSet presAssocID="{26B95B4B-F046-44B7-A51B-B72AB9D08D5E}" presName="conn2-1" presStyleLbl="parChTrans1D4" presStyleIdx="10" presStyleCnt="15"/>
      <dgm:spPr/>
      <dgm:t>
        <a:bodyPr/>
        <a:lstStyle/>
        <a:p>
          <a:endParaRPr lang="fr-FR"/>
        </a:p>
      </dgm:t>
    </dgm:pt>
    <dgm:pt modelId="{EB7C3DB7-6247-4416-B6E1-7199AFDB5CCD}" type="pres">
      <dgm:prSet presAssocID="{26B95B4B-F046-44B7-A51B-B72AB9D08D5E}" presName="connTx" presStyleLbl="parChTrans1D4" presStyleIdx="10" presStyleCnt="15"/>
      <dgm:spPr/>
      <dgm:t>
        <a:bodyPr/>
        <a:lstStyle/>
        <a:p>
          <a:endParaRPr lang="fr-FR"/>
        </a:p>
      </dgm:t>
    </dgm:pt>
    <dgm:pt modelId="{7D69C1C2-7349-45C9-ABF6-FBC8426E48BE}" type="pres">
      <dgm:prSet presAssocID="{22E8CE3F-8B19-4E5F-A10D-5226B45C0B42}" presName="root2" presStyleCnt="0"/>
      <dgm:spPr/>
      <dgm:t>
        <a:bodyPr/>
        <a:lstStyle/>
        <a:p>
          <a:endParaRPr lang="fr-FR"/>
        </a:p>
      </dgm:t>
    </dgm:pt>
    <dgm:pt modelId="{ECCE8DB7-FA3B-47A8-AC2F-618DEEC00D3B}" type="pres">
      <dgm:prSet presAssocID="{22E8CE3F-8B19-4E5F-A10D-5226B45C0B42}" presName="LevelTwoTextNode" presStyleLbl="node4" presStyleIdx="10" presStyleCnt="15" custScaleY="244292">
        <dgm:presLayoutVars>
          <dgm:chPref val="3"/>
        </dgm:presLayoutVars>
      </dgm:prSet>
      <dgm:spPr/>
      <dgm:t>
        <a:bodyPr/>
        <a:lstStyle/>
        <a:p>
          <a:endParaRPr lang="fr-FR"/>
        </a:p>
      </dgm:t>
    </dgm:pt>
    <dgm:pt modelId="{8C77C3BA-982B-44EC-AEB3-486E435AB1F9}" type="pres">
      <dgm:prSet presAssocID="{22E8CE3F-8B19-4E5F-A10D-5226B45C0B42}" presName="level3hierChild" presStyleCnt="0"/>
      <dgm:spPr/>
      <dgm:t>
        <a:bodyPr/>
        <a:lstStyle/>
        <a:p>
          <a:endParaRPr lang="fr-FR"/>
        </a:p>
      </dgm:t>
    </dgm:pt>
    <dgm:pt modelId="{DB492878-EE99-4056-B6DA-0CDE3D8BD37D}" type="pres">
      <dgm:prSet presAssocID="{D22C7664-4958-42A8-94F5-CB6D2A8E3511}" presName="conn2-1" presStyleLbl="parChTrans1D4" presStyleIdx="11" presStyleCnt="15"/>
      <dgm:spPr/>
      <dgm:t>
        <a:bodyPr/>
        <a:lstStyle/>
        <a:p>
          <a:endParaRPr lang="fr-FR"/>
        </a:p>
      </dgm:t>
    </dgm:pt>
    <dgm:pt modelId="{E7E0E371-8E27-498F-A828-A69E25D4ED8A}" type="pres">
      <dgm:prSet presAssocID="{D22C7664-4958-42A8-94F5-CB6D2A8E3511}" presName="connTx" presStyleLbl="parChTrans1D4" presStyleIdx="11" presStyleCnt="15"/>
      <dgm:spPr/>
      <dgm:t>
        <a:bodyPr/>
        <a:lstStyle/>
        <a:p>
          <a:endParaRPr lang="fr-FR"/>
        </a:p>
      </dgm:t>
    </dgm:pt>
    <dgm:pt modelId="{7D7658E8-50C6-4855-960E-CBBE982A0F91}" type="pres">
      <dgm:prSet presAssocID="{AF6966AD-A3FB-45AE-9987-1A5FF69D1CB2}" presName="root2" presStyleCnt="0"/>
      <dgm:spPr/>
      <dgm:t>
        <a:bodyPr/>
        <a:lstStyle/>
        <a:p>
          <a:endParaRPr lang="fr-FR"/>
        </a:p>
      </dgm:t>
    </dgm:pt>
    <dgm:pt modelId="{D74903F1-C36C-4C58-BA49-B1EE15C744DE}" type="pres">
      <dgm:prSet presAssocID="{AF6966AD-A3FB-45AE-9987-1A5FF69D1CB2}" presName="LevelTwoTextNode" presStyleLbl="node4" presStyleIdx="11" presStyleCnt="15" custScaleY="348561">
        <dgm:presLayoutVars>
          <dgm:chPref val="3"/>
        </dgm:presLayoutVars>
      </dgm:prSet>
      <dgm:spPr/>
      <dgm:t>
        <a:bodyPr/>
        <a:lstStyle/>
        <a:p>
          <a:endParaRPr lang="fr-FR"/>
        </a:p>
      </dgm:t>
    </dgm:pt>
    <dgm:pt modelId="{8263484E-D6EA-4846-8FE2-A12466BFBBE2}" type="pres">
      <dgm:prSet presAssocID="{AF6966AD-A3FB-45AE-9987-1A5FF69D1CB2}" presName="level3hierChild" presStyleCnt="0"/>
      <dgm:spPr/>
      <dgm:t>
        <a:bodyPr/>
        <a:lstStyle/>
        <a:p>
          <a:endParaRPr lang="fr-FR"/>
        </a:p>
      </dgm:t>
    </dgm:pt>
    <dgm:pt modelId="{5FE30B04-09E1-499D-966D-915BB51623A1}" type="pres">
      <dgm:prSet presAssocID="{D10262FF-5697-4812-9B7B-D753CB08AD62}" presName="conn2-1" presStyleLbl="parChTrans1D4" presStyleIdx="12" presStyleCnt="15"/>
      <dgm:spPr/>
      <dgm:t>
        <a:bodyPr/>
        <a:lstStyle/>
        <a:p>
          <a:endParaRPr lang="fr-FR"/>
        </a:p>
      </dgm:t>
    </dgm:pt>
    <dgm:pt modelId="{C9A85D9E-E670-45AC-8649-6B297B730FBE}" type="pres">
      <dgm:prSet presAssocID="{D10262FF-5697-4812-9B7B-D753CB08AD62}" presName="connTx" presStyleLbl="parChTrans1D4" presStyleIdx="12" presStyleCnt="15"/>
      <dgm:spPr/>
      <dgm:t>
        <a:bodyPr/>
        <a:lstStyle/>
        <a:p>
          <a:endParaRPr lang="fr-FR"/>
        </a:p>
      </dgm:t>
    </dgm:pt>
    <dgm:pt modelId="{37E11E34-8039-4519-B186-ED02C347F10B}" type="pres">
      <dgm:prSet presAssocID="{7C3F323E-E33D-4680-ACEE-25DAB23B972A}" presName="root2" presStyleCnt="0"/>
      <dgm:spPr/>
      <dgm:t>
        <a:bodyPr/>
        <a:lstStyle/>
        <a:p>
          <a:endParaRPr lang="fr-FR"/>
        </a:p>
      </dgm:t>
    </dgm:pt>
    <dgm:pt modelId="{EC2ECC68-1165-4761-A596-49B603F9CA56}" type="pres">
      <dgm:prSet presAssocID="{7C3F323E-E33D-4680-ACEE-25DAB23B972A}" presName="LevelTwoTextNode" presStyleLbl="node4" presStyleIdx="12" presStyleCnt="15" custScaleY="348561">
        <dgm:presLayoutVars>
          <dgm:chPref val="3"/>
        </dgm:presLayoutVars>
      </dgm:prSet>
      <dgm:spPr/>
      <dgm:t>
        <a:bodyPr/>
        <a:lstStyle/>
        <a:p>
          <a:endParaRPr lang="fr-FR"/>
        </a:p>
      </dgm:t>
    </dgm:pt>
    <dgm:pt modelId="{42D244E5-3A11-4C03-8E87-693DEEB274AD}" type="pres">
      <dgm:prSet presAssocID="{7C3F323E-E33D-4680-ACEE-25DAB23B972A}" presName="level3hierChild" presStyleCnt="0"/>
      <dgm:spPr/>
      <dgm:t>
        <a:bodyPr/>
        <a:lstStyle/>
        <a:p>
          <a:endParaRPr lang="fr-FR"/>
        </a:p>
      </dgm:t>
    </dgm:pt>
    <dgm:pt modelId="{50BF0084-26BA-40AE-92B7-D43403E6F08E}" type="pres">
      <dgm:prSet presAssocID="{3D52479A-997A-41BE-AE41-44778B752533}" presName="conn2-1" presStyleLbl="parChTrans1D4" presStyleIdx="13" presStyleCnt="15"/>
      <dgm:spPr/>
      <dgm:t>
        <a:bodyPr/>
        <a:lstStyle/>
        <a:p>
          <a:endParaRPr lang="fr-FR"/>
        </a:p>
      </dgm:t>
    </dgm:pt>
    <dgm:pt modelId="{B0F096AE-C533-4539-9702-1B463561879A}" type="pres">
      <dgm:prSet presAssocID="{3D52479A-997A-41BE-AE41-44778B752533}" presName="connTx" presStyleLbl="parChTrans1D4" presStyleIdx="13" presStyleCnt="15"/>
      <dgm:spPr/>
      <dgm:t>
        <a:bodyPr/>
        <a:lstStyle/>
        <a:p>
          <a:endParaRPr lang="fr-FR"/>
        </a:p>
      </dgm:t>
    </dgm:pt>
    <dgm:pt modelId="{6C73243F-D528-4C50-9F32-B20D0517ED2C}" type="pres">
      <dgm:prSet presAssocID="{81E47A02-A02A-440D-9E4A-659B2AA3BC5B}" presName="root2" presStyleCnt="0"/>
      <dgm:spPr/>
      <dgm:t>
        <a:bodyPr/>
        <a:lstStyle/>
        <a:p>
          <a:endParaRPr lang="fr-FR"/>
        </a:p>
      </dgm:t>
    </dgm:pt>
    <dgm:pt modelId="{043EB9E3-EA80-477E-93CC-F952969BF81E}" type="pres">
      <dgm:prSet presAssocID="{81E47A02-A02A-440D-9E4A-659B2AA3BC5B}" presName="LevelTwoTextNode" presStyleLbl="node4" presStyleIdx="13" presStyleCnt="15" custScaleY="132743">
        <dgm:presLayoutVars>
          <dgm:chPref val="3"/>
        </dgm:presLayoutVars>
      </dgm:prSet>
      <dgm:spPr/>
      <dgm:t>
        <a:bodyPr/>
        <a:lstStyle/>
        <a:p>
          <a:endParaRPr lang="fr-FR"/>
        </a:p>
      </dgm:t>
    </dgm:pt>
    <dgm:pt modelId="{F6FCA3C7-4140-4F4D-B8CD-48F2F14EDF61}" type="pres">
      <dgm:prSet presAssocID="{81E47A02-A02A-440D-9E4A-659B2AA3BC5B}" presName="level3hierChild" presStyleCnt="0"/>
      <dgm:spPr/>
      <dgm:t>
        <a:bodyPr/>
        <a:lstStyle/>
        <a:p>
          <a:endParaRPr lang="fr-FR"/>
        </a:p>
      </dgm:t>
    </dgm:pt>
    <dgm:pt modelId="{4E7D4397-FD34-4DC3-B8D3-BAD1ACDC368C}" type="pres">
      <dgm:prSet presAssocID="{1C788BE2-684C-4553-81FC-B34EBBD9CC35}" presName="conn2-1" presStyleLbl="parChTrans1D4" presStyleIdx="14" presStyleCnt="15"/>
      <dgm:spPr/>
      <dgm:t>
        <a:bodyPr/>
        <a:lstStyle/>
        <a:p>
          <a:endParaRPr lang="fr-FR"/>
        </a:p>
      </dgm:t>
    </dgm:pt>
    <dgm:pt modelId="{6E55B8A2-CDF3-4A5F-96B1-A45259CB0E10}" type="pres">
      <dgm:prSet presAssocID="{1C788BE2-684C-4553-81FC-B34EBBD9CC35}" presName="connTx" presStyleLbl="parChTrans1D4" presStyleIdx="14" presStyleCnt="15"/>
      <dgm:spPr/>
      <dgm:t>
        <a:bodyPr/>
        <a:lstStyle/>
        <a:p>
          <a:endParaRPr lang="fr-FR"/>
        </a:p>
      </dgm:t>
    </dgm:pt>
    <dgm:pt modelId="{5366184E-B08F-4C9B-824F-6A93CC69E409}" type="pres">
      <dgm:prSet presAssocID="{82A17227-0651-44AA-B3D1-1F67C5A5513B}" presName="root2" presStyleCnt="0"/>
      <dgm:spPr/>
      <dgm:t>
        <a:bodyPr/>
        <a:lstStyle/>
        <a:p>
          <a:endParaRPr lang="fr-FR"/>
        </a:p>
      </dgm:t>
    </dgm:pt>
    <dgm:pt modelId="{BBC5ABBA-23C8-46C3-9EE8-D34FF2AC96CF}" type="pres">
      <dgm:prSet presAssocID="{82A17227-0651-44AA-B3D1-1F67C5A5513B}" presName="LevelTwoTextNode" presStyleLbl="node4" presStyleIdx="14" presStyleCnt="15" custScaleY="166845">
        <dgm:presLayoutVars>
          <dgm:chPref val="3"/>
        </dgm:presLayoutVars>
      </dgm:prSet>
      <dgm:spPr/>
      <dgm:t>
        <a:bodyPr/>
        <a:lstStyle/>
        <a:p>
          <a:endParaRPr lang="fr-FR"/>
        </a:p>
      </dgm:t>
    </dgm:pt>
    <dgm:pt modelId="{4BF04034-FE4B-47C2-A1CB-C0149574BEA5}" type="pres">
      <dgm:prSet presAssocID="{82A17227-0651-44AA-B3D1-1F67C5A5513B}" presName="level3hierChild" presStyleCnt="0"/>
      <dgm:spPr/>
      <dgm:t>
        <a:bodyPr/>
        <a:lstStyle/>
        <a:p>
          <a:endParaRPr lang="fr-FR"/>
        </a:p>
      </dgm:t>
    </dgm:pt>
    <dgm:pt modelId="{8EA064F5-4CD0-488A-9629-3E3D8C8FD700}" type="pres">
      <dgm:prSet presAssocID="{7F70334A-D469-43E1-B05A-2951AB445DFA}" presName="conn2-1" presStyleLbl="parChTrans1D3" presStyleIdx="2" presStyleCnt="3"/>
      <dgm:spPr/>
      <dgm:t>
        <a:bodyPr/>
        <a:lstStyle/>
        <a:p>
          <a:endParaRPr lang="fr-FR"/>
        </a:p>
      </dgm:t>
    </dgm:pt>
    <dgm:pt modelId="{DDE7EA2F-55A2-496A-8C69-420B0222FC46}" type="pres">
      <dgm:prSet presAssocID="{7F70334A-D469-43E1-B05A-2951AB445DFA}" presName="connTx" presStyleLbl="parChTrans1D3" presStyleIdx="2" presStyleCnt="3"/>
      <dgm:spPr/>
      <dgm:t>
        <a:bodyPr/>
        <a:lstStyle/>
        <a:p>
          <a:endParaRPr lang="fr-FR"/>
        </a:p>
      </dgm:t>
    </dgm:pt>
    <dgm:pt modelId="{5D3A01DA-3C62-462B-88C7-C1B89E9A5CB3}" type="pres">
      <dgm:prSet presAssocID="{87F923EC-C80A-4710-8D3E-7149E8E5FCB8}" presName="root2" presStyleCnt="0"/>
      <dgm:spPr/>
      <dgm:t>
        <a:bodyPr/>
        <a:lstStyle/>
        <a:p>
          <a:endParaRPr lang="fr-FR"/>
        </a:p>
      </dgm:t>
    </dgm:pt>
    <dgm:pt modelId="{CDB7C807-70D4-4C90-ADC8-64360A7EA6C6}" type="pres">
      <dgm:prSet presAssocID="{87F923EC-C80A-4710-8D3E-7149E8E5FCB8}" presName="LevelTwoTextNode" presStyleLbl="node3" presStyleIdx="2" presStyleCnt="3" custScaleY="348561">
        <dgm:presLayoutVars>
          <dgm:chPref val="3"/>
        </dgm:presLayoutVars>
      </dgm:prSet>
      <dgm:spPr/>
      <dgm:t>
        <a:bodyPr/>
        <a:lstStyle/>
        <a:p>
          <a:endParaRPr lang="fr-FR"/>
        </a:p>
      </dgm:t>
    </dgm:pt>
    <dgm:pt modelId="{ECBB9AEF-BEB7-4287-95A6-B3A39EEA592B}" type="pres">
      <dgm:prSet presAssocID="{87F923EC-C80A-4710-8D3E-7149E8E5FCB8}" presName="level3hierChild" presStyleCnt="0"/>
      <dgm:spPr/>
      <dgm:t>
        <a:bodyPr/>
        <a:lstStyle/>
        <a:p>
          <a:endParaRPr lang="fr-FR"/>
        </a:p>
      </dgm:t>
    </dgm:pt>
  </dgm:ptLst>
  <dgm:cxnLst>
    <dgm:cxn modelId="{AB1E6634-93DA-4FC3-BE12-46345B052EC7}" type="presOf" srcId="{2E1712EC-249B-4A91-A32A-6D81C613DBFA}" destId="{C665B85F-73D8-478B-A20C-846BC9C6FAE9}" srcOrd="0" destOrd="0" presId="urn:microsoft.com/office/officeart/2005/8/layout/hierarchy2"/>
    <dgm:cxn modelId="{0381D0E1-278C-417A-96DD-44180A91A866}" type="presOf" srcId="{70C1E21D-724B-4108-BD3A-12830525D78C}" destId="{446219FA-59D6-43CC-8FEB-581E2195B539}" srcOrd="1" destOrd="0" presId="urn:microsoft.com/office/officeart/2005/8/layout/hierarchy2"/>
    <dgm:cxn modelId="{1EDECD8A-8874-4B5C-96B2-B90111E49683}" srcId="{8224E8FA-983D-43EA-9DBE-2EBEF8755E56}" destId="{6D338C1F-06DF-4673-A08B-3665BD9E1C31}" srcOrd="1" destOrd="0" parTransId="{D6ABA40A-B130-4133-9039-8C87725C085E}" sibTransId="{AAA3872D-9F3B-4D62-8E1F-8B426D4CBDEF}"/>
    <dgm:cxn modelId="{1B8BDFD3-D56F-4C2A-8E0F-B7321AF7E36D}" type="presOf" srcId="{7A988A91-6A35-4242-A4EC-722A0D99BDF9}" destId="{9C48A36E-A787-48C7-8DCE-166EE7D1A73E}" srcOrd="0" destOrd="0" presId="urn:microsoft.com/office/officeart/2005/8/layout/hierarchy2"/>
    <dgm:cxn modelId="{7C85F547-F868-4EA2-9289-93621C7C7CD4}" type="presOf" srcId="{D6ABA40A-B130-4133-9039-8C87725C085E}" destId="{63D3E8D4-DF9C-426C-974E-B859035B0BC7}" srcOrd="0" destOrd="0" presId="urn:microsoft.com/office/officeart/2005/8/layout/hierarchy2"/>
    <dgm:cxn modelId="{08F63352-7BB1-4D8A-9986-B803EFC5637D}" type="presOf" srcId="{70C1E21D-724B-4108-BD3A-12830525D78C}" destId="{EE8D930B-4761-4EBD-A083-A478269EA247}" srcOrd="0" destOrd="0" presId="urn:microsoft.com/office/officeart/2005/8/layout/hierarchy2"/>
    <dgm:cxn modelId="{EEB74309-3758-4280-B875-26D55791B43C}" type="presOf" srcId="{7B8DCA32-EB6A-4D4E-AEA2-0726405AAE9C}" destId="{5A47706A-8F9D-48B9-8A27-2519A22591C7}" srcOrd="0" destOrd="0" presId="urn:microsoft.com/office/officeart/2005/8/layout/hierarchy2"/>
    <dgm:cxn modelId="{EA974AF3-EC55-4857-B8EC-360A7AD5193B}" type="presOf" srcId="{8224E8FA-983D-43EA-9DBE-2EBEF8755E56}" destId="{165F0736-9128-43F8-ADE3-6F182CC1761D}" srcOrd="0" destOrd="0" presId="urn:microsoft.com/office/officeart/2005/8/layout/hierarchy2"/>
    <dgm:cxn modelId="{C5A972F3-1C17-4311-BACA-8A04353473C4}" type="presOf" srcId="{85F87E73-4510-48D6-9D71-8A4715C2C7D2}" destId="{7FFF9016-5F86-4079-8F96-05A7465F5F54}" srcOrd="1" destOrd="0" presId="urn:microsoft.com/office/officeart/2005/8/layout/hierarchy2"/>
    <dgm:cxn modelId="{15CBCE96-CF06-4922-BEE2-1A68ED1AF9A0}" srcId="{8224E8FA-983D-43EA-9DBE-2EBEF8755E56}" destId="{D0BE2D0C-8B57-4EE4-B999-845594A24165}" srcOrd="2" destOrd="0" parTransId="{70C1E21D-724B-4108-BD3A-12830525D78C}" sibTransId="{A775F471-A625-471F-9F93-B922C4FE297E}"/>
    <dgm:cxn modelId="{C16AC8C8-335E-43A9-BA06-95700953F6F0}" type="presOf" srcId="{7F70334A-D469-43E1-B05A-2951AB445DFA}" destId="{DDE7EA2F-55A2-496A-8C69-420B0222FC46}" srcOrd="1" destOrd="0" presId="urn:microsoft.com/office/officeart/2005/8/layout/hierarchy2"/>
    <dgm:cxn modelId="{7C064A98-C61E-4DEC-A22D-80079CE7B40B}" type="presOf" srcId="{26B95B4B-F046-44B7-A51B-B72AB9D08D5E}" destId="{EB7C3DB7-6247-4416-B6E1-7199AFDB5CCD}" srcOrd="1" destOrd="0" presId="urn:microsoft.com/office/officeart/2005/8/layout/hierarchy2"/>
    <dgm:cxn modelId="{C4D4AC07-DCC0-4AB9-ACB0-4C675AD3807E}" type="presOf" srcId="{AF6966AD-A3FB-45AE-9987-1A5FF69D1CB2}" destId="{D74903F1-C36C-4C58-BA49-B1EE15C744DE}" srcOrd="0" destOrd="0" presId="urn:microsoft.com/office/officeart/2005/8/layout/hierarchy2"/>
    <dgm:cxn modelId="{E6254196-F050-4B15-A483-797DDC361831}" srcId="{7B8DCA32-EB6A-4D4E-AEA2-0726405AAE9C}" destId="{4DFBF695-E3D8-441E-861E-1785551C1EE7}" srcOrd="0" destOrd="0" parTransId="{A7B27D8E-582A-4302-9250-B1F264B93377}" sibTransId="{4664817B-F59F-480D-B52C-5A919E3E1479}"/>
    <dgm:cxn modelId="{F848DA67-04EF-4FAC-9D6F-720BB808B003}" type="presOf" srcId="{1379C703-ECE5-4FCE-A8C3-9DA34CAC9E0F}" destId="{07307EA3-1A14-488D-B11D-DEEF534C67B9}" srcOrd="0" destOrd="0" presId="urn:microsoft.com/office/officeart/2005/8/layout/hierarchy2"/>
    <dgm:cxn modelId="{4525D7ED-A55B-4BDA-A7C6-D0D398D18190}" type="presOf" srcId="{87F923EC-C80A-4710-8D3E-7149E8E5FCB8}" destId="{CDB7C807-70D4-4C90-ADC8-64360A7EA6C6}" srcOrd="0" destOrd="0" presId="urn:microsoft.com/office/officeart/2005/8/layout/hierarchy2"/>
    <dgm:cxn modelId="{BAFD7E15-470A-4463-A75C-B236A0E1EE36}" type="presOf" srcId="{805DEB16-36F2-465C-928E-A35B41C54013}" destId="{5AF4DE0F-D5FC-492C-B931-9E93B6D827A9}" srcOrd="0" destOrd="0" presId="urn:microsoft.com/office/officeart/2005/8/layout/hierarchy2"/>
    <dgm:cxn modelId="{B82F7B69-AE94-4E0D-AC65-F988F04D74F5}" srcId="{4DFBF695-E3D8-441E-861E-1785551C1EE7}" destId="{4ECC39A4-1DBF-403D-B490-FDAB339E8815}" srcOrd="1" destOrd="0" parTransId="{85F87E73-4510-48D6-9D71-8A4715C2C7D2}" sibTransId="{B25763A9-3FA9-43CE-B1DC-EBDFF06E9B86}"/>
    <dgm:cxn modelId="{4DDC4EEA-191D-4386-9426-4169643F792B}" type="presOf" srcId="{111D8323-DC2A-4068-95E5-6749C9D5824B}" destId="{077C7C5C-42EC-45FF-89E6-E4278B61C8AF}" srcOrd="1" destOrd="0" presId="urn:microsoft.com/office/officeart/2005/8/layout/hierarchy2"/>
    <dgm:cxn modelId="{C6169CFD-37BE-46CC-A706-36E0AA673E1B}" type="presOf" srcId="{82A17227-0651-44AA-B3D1-1F67C5A5513B}" destId="{BBC5ABBA-23C8-46C3-9EE8-D34FF2AC96CF}" srcOrd="0" destOrd="0" presId="urn:microsoft.com/office/officeart/2005/8/layout/hierarchy2"/>
    <dgm:cxn modelId="{FC104470-D69E-4A53-A8A8-6BC66FF1FF08}" type="presOf" srcId="{17227B73-2501-4F78-9C78-413CE71DCE34}" destId="{00CA2B4F-2B72-4879-BD1E-7067C0E652F4}" srcOrd="1" destOrd="0" presId="urn:microsoft.com/office/officeart/2005/8/layout/hierarchy2"/>
    <dgm:cxn modelId="{82EDD013-3AAF-446B-BA8F-9FE741BA2D03}" type="presOf" srcId="{7A988A91-6A35-4242-A4EC-722A0D99BDF9}" destId="{64C70A61-6C9E-4A37-A995-9283CD6240E5}" srcOrd="1" destOrd="0" presId="urn:microsoft.com/office/officeart/2005/8/layout/hierarchy2"/>
    <dgm:cxn modelId="{CE947D8F-FE4D-4903-A738-4CECBA42CC2B}" type="presOf" srcId="{D6ABA40A-B130-4133-9039-8C87725C085E}" destId="{9B5BC440-13AC-4073-9A9A-A43E3632F3DA}" srcOrd="1" destOrd="0" presId="urn:microsoft.com/office/officeart/2005/8/layout/hierarchy2"/>
    <dgm:cxn modelId="{E945F66F-6ABC-45A6-B8A7-2083D60AC725}" srcId="{DC098A8C-622E-4646-910E-15E58E513782}" destId="{758FAB04-8223-46D9-AB3F-FF50FA89A57B}" srcOrd="0" destOrd="0" parTransId="{958E32E3-2676-4246-9740-1CD013602536}" sibTransId="{EB0D0DFE-4AC3-45E2-B195-086F97406C4A}"/>
    <dgm:cxn modelId="{C9F134E8-C26F-4077-9471-ED8921FC16ED}" type="presOf" srcId="{3D52479A-997A-41BE-AE41-44778B752533}" destId="{B0F096AE-C533-4539-9702-1B463561879A}" srcOrd="1" destOrd="0" presId="urn:microsoft.com/office/officeart/2005/8/layout/hierarchy2"/>
    <dgm:cxn modelId="{7E2F9A7E-0C07-40CE-A6A6-8BB6B019CD6F}" type="presOf" srcId="{6D338C1F-06DF-4673-A08B-3665BD9E1C31}" destId="{CF1E60FD-6993-4F87-9E58-559AA4EB6A0E}" srcOrd="0" destOrd="0" presId="urn:microsoft.com/office/officeart/2005/8/layout/hierarchy2"/>
    <dgm:cxn modelId="{5659BCF4-F629-4F38-BE2F-1F0F620B0848}" type="presOf" srcId="{81E47A02-A02A-440D-9E4A-659B2AA3BC5B}" destId="{043EB9E3-EA80-477E-93CC-F952969BF81E}" srcOrd="0" destOrd="0" presId="urn:microsoft.com/office/officeart/2005/8/layout/hierarchy2"/>
    <dgm:cxn modelId="{7420699E-D8CE-4372-BB1C-FB4E34D358F6}" type="presOf" srcId="{36A0360D-547E-4494-8A3F-47A08098DB6A}" destId="{44AE0761-93A0-4AC5-8CAA-F22830105DC1}" srcOrd="1" destOrd="0" presId="urn:microsoft.com/office/officeart/2005/8/layout/hierarchy2"/>
    <dgm:cxn modelId="{EC8D11AB-C4BB-4FBE-B430-58FA05D110FF}" type="presOf" srcId="{7BC700F5-C456-40D7-A01B-D5AD8CE5D23B}" destId="{94DE11F5-013D-46D0-BABB-E5531FC04A1A}" srcOrd="1" destOrd="0" presId="urn:microsoft.com/office/officeart/2005/8/layout/hierarchy2"/>
    <dgm:cxn modelId="{06384EEF-F79C-4217-8123-8FACE6E2EF0F}" type="presOf" srcId="{111D8323-DC2A-4068-95E5-6749C9D5824B}" destId="{57729520-E8B7-45B4-86AC-3F0BB8223118}" srcOrd="0" destOrd="0" presId="urn:microsoft.com/office/officeart/2005/8/layout/hierarchy2"/>
    <dgm:cxn modelId="{95933CC4-AF22-4352-B19B-EF1D53979F16}" srcId="{AF6966AD-A3FB-45AE-9987-1A5FF69D1CB2}" destId="{7C3F323E-E33D-4680-ACEE-25DAB23B972A}" srcOrd="0" destOrd="0" parTransId="{D10262FF-5697-4812-9B7B-D753CB08AD62}" sibTransId="{4E8EB1F5-8794-4B8F-9F7E-2FB2A3EC0006}"/>
    <dgm:cxn modelId="{2CF1794A-5B80-4197-97E8-E95C2886DC90}" type="presOf" srcId="{A7B27D8E-582A-4302-9250-B1F264B93377}" destId="{8C31AD47-0E0B-4D06-BAFA-2156B069CAFB}" srcOrd="0" destOrd="0" presId="urn:microsoft.com/office/officeart/2005/8/layout/hierarchy2"/>
    <dgm:cxn modelId="{CCA65BD5-3084-4BE0-BE6F-7635A271A4CE}" type="presOf" srcId="{36A0360D-547E-4494-8A3F-47A08098DB6A}" destId="{98F32D0D-EA6D-4A30-BF56-C06140DD82F7}" srcOrd="0" destOrd="0" presId="urn:microsoft.com/office/officeart/2005/8/layout/hierarchy2"/>
    <dgm:cxn modelId="{DE226C6D-494D-48C7-B9B0-6993BAA8AE98}" type="presOf" srcId="{26B95B4B-F046-44B7-A51B-B72AB9D08D5E}" destId="{4633AC99-F23B-40B5-86D2-807642E2F279}" srcOrd="0" destOrd="0" presId="urn:microsoft.com/office/officeart/2005/8/layout/hierarchy2"/>
    <dgm:cxn modelId="{C4CFA8E8-535F-4028-8E51-0406A8FF69F6}" type="presOf" srcId="{7F2222FF-8F56-42C1-94DF-09B2171965CB}" destId="{70AB361F-F03F-409D-92EA-C022A3157395}" srcOrd="0" destOrd="0" presId="urn:microsoft.com/office/officeart/2005/8/layout/hierarchy2"/>
    <dgm:cxn modelId="{2B179148-055F-4665-8D6E-06508B7F7E04}" type="presOf" srcId="{63E0CC1D-337D-4010-BA23-101ED9804680}" destId="{417A23D2-1ECF-4A7F-B338-B0C82270FED4}" srcOrd="0" destOrd="0" presId="urn:microsoft.com/office/officeart/2005/8/layout/hierarchy2"/>
    <dgm:cxn modelId="{B8A27B15-743A-41F0-A0CE-415F9A55FA5B}" type="presOf" srcId="{1A0590CC-0700-451C-B584-B74360B50FD1}" destId="{24010305-8718-4EEF-988F-AC7090634C4F}" srcOrd="0" destOrd="0" presId="urn:microsoft.com/office/officeart/2005/8/layout/hierarchy2"/>
    <dgm:cxn modelId="{64444288-F7C7-4A37-83CA-479586B12D33}" type="presOf" srcId="{65F30DC7-8425-4336-83D3-8E8EF9514D2E}" destId="{948EB1EB-DAE5-49DE-9687-419764FE17FC}" srcOrd="0" destOrd="0" presId="urn:microsoft.com/office/officeart/2005/8/layout/hierarchy2"/>
    <dgm:cxn modelId="{56149193-41B6-47C8-A0F8-D029B1ACDEB3}" type="presOf" srcId="{805DEB16-36F2-465C-928E-A35B41C54013}" destId="{C934BD1B-6E26-4BA1-8AE4-516C6CDA4ABF}" srcOrd="1" destOrd="0" presId="urn:microsoft.com/office/officeart/2005/8/layout/hierarchy2"/>
    <dgm:cxn modelId="{17C8E7AD-4892-4F50-AB4A-782B60551AD7}" type="presOf" srcId="{2574B4F7-6AD3-4D27-9F23-2161AEC87C70}" destId="{CF9A9675-81D2-442B-9E8F-C5E14AFDFEA1}" srcOrd="0" destOrd="0" presId="urn:microsoft.com/office/officeart/2005/8/layout/hierarchy2"/>
    <dgm:cxn modelId="{9D42E62B-18E3-47CF-A8DD-3942C365EE98}" type="presOf" srcId="{D22C7664-4958-42A8-94F5-CB6D2A8E3511}" destId="{DB492878-EE99-4056-B6DA-0CDE3D8BD37D}" srcOrd="0" destOrd="0" presId="urn:microsoft.com/office/officeart/2005/8/layout/hierarchy2"/>
    <dgm:cxn modelId="{20CE24D4-6CE4-486B-AE72-2698C8256E65}" type="presOf" srcId="{3D52479A-997A-41BE-AE41-44778B752533}" destId="{50BF0084-26BA-40AE-92B7-D43403E6F08E}" srcOrd="0" destOrd="0" presId="urn:microsoft.com/office/officeart/2005/8/layout/hierarchy2"/>
    <dgm:cxn modelId="{DC38D345-5B33-4330-818D-737BA2616353}" type="presOf" srcId="{D10262FF-5697-4812-9B7B-D753CB08AD62}" destId="{C9A85D9E-E670-45AC-8649-6B297B730FBE}" srcOrd="1" destOrd="0" presId="urn:microsoft.com/office/officeart/2005/8/layout/hierarchy2"/>
    <dgm:cxn modelId="{26483453-FCB9-4832-86C7-42DBBA0D2A90}" srcId="{DC098A8C-622E-4646-910E-15E58E513782}" destId="{22E8CE3F-8B19-4E5F-A10D-5226B45C0B42}" srcOrd="1" destOrd="0" parTransId="{26B95B4B-F046-44B7-A51B-B72AB9D08D5E}" sibTransId="{1C9D7D34-AC74-4055-9EF6-E2A7E98A98C4}"/>
    <dgm:cxn modelId="{1C22A4C3-D79A-4F97-AEAB-1613E7171C15}" type="presOf" srcId="{F3BAD3E3-3100-46C6-96D1-D4BFC2FA9250}" destId="{3BE35D13-1251-411C-8330-E86290F1DEF2}" srcOrd="0" destOrd="0" presId="urn:microsoft.com/office/officeart/2005/8/layout/hierarchy2"/>
    <dgm:cxn modelId="{4B1AFBF5-9AB5-43C7-B535-24DCAB0B2A1B}" type="presOf" srcId="{958E32E3-2676-4246-9740-1CD013602536}" destId="{5377A3C6-2E5B-4A60-A75B-CBD7C641BC34}" srcOrd="1" destOrd="0" presId="urn:microsoft.com/office/officeart/2005/8/layout/hierarchy2"/>
    <dgm:cxn modelId="{5BB190B6-C0CF-4CDF-A476-3A4B7293A64C}" type="presOf" srcId="{D53D3DEA-B41E-485F-881D-F5C031629B84}" destId="{2446AD75-3D45-42CE-9A87-749DBD3551B5}" srcOrd="0" destOrd="0" presId="urn:microsoft.com/office/officeart/2005/8/layout/hierarchy2"/>
    <dgm:cxn modelId="{8B1427F6-88D2-4FAA-9AD0-4C50BD712F13}" srcId="{7C3F323E-E33D-4680-ACEE-25DAB23B972A}" destId="{81E47A02-A02A-440D-9E4A-659B2AA3BC5B}" srcOrd="0" destOrd="0" parTransId="{3D52479A-997A-41BE-AE41-44778B752533}" sibTransId="{49CBA272-B9D3-488E-8EA1-05FBCBF9F33C}"/>
    <dgm:cxn modelId="{E45A8C30-E652-44B8-AE0A-6D99146092B8}" srcId="{D0BE2D0C-8B57-4EE4-B999-845594A24165}" destId="{297518B1-28EA-446B-A1CF-40A505339BBF}" srcOrd="1" destOrd="0" parTransId="{F3BAD3E3-3100-46C6-96D1-D4BFC2FA9250}" sibTransId="{6A546444-7758-4EBD-855F-DF0182F0EE17}"/>
    <dgm:cxn modelId="{7BEB71CC-C559-4E73-BA7C-F53D783557E4}" srcId="{65F30DC7-8425-4336-83D3-8E8EF9514D2E}" destId="{63E0CC1D-337D-4010-BA23-101ED9804680}" srcOrd="0" destOrd="0" parTransId="{7A988A91-6A35-4242-A4EC-722A0D99BDF9}" sibTransId="{0BEB4D65-AE68-43E6-A3B0-F3EBEB4457DF}"/>
    <dgm:cxn modelId="{9336A0E9-34F6-4FE2-A4DD-5725E1E3A1FB}" type="presOf" srcId="{F3BAD3E3-3100-46C6-96D1-D4BFC2FA9250}" destId="{741846F3-317B-4DA1-B525-696EC4204B32}" srcOrd="1" destOrd="0" presId="urn:microsoft.com/office/officeart/2005/8/layout/hierarchy2"/>
    <dgm:cxn modelId="{6621CC6C-B983-4F1A-BC23-D9C2FD8EAE01}" srcId="{297518B1-28EA-446B-A1CF-40A505339BBF}" destId="{AF6966AD-A3FB-45AE-9987-1A5FF69D1CB2}" srcOrd="1" destOrd="0" parTransId="{D22C7664-4958-42A8-94F5-CB6D2A8E3511}" sibTransId="{15451CE7-410B-4D73-86EC-F66963A0E7A2}"/>
    <dgm:cxn modelId="{664488ED-A599-430D-85B0-072999F06831}" type="presOf" srcId="{85F87E73-4510-48D6-9D71-8A4715C2C7D2}" destId="{79B73D4E-C6CF-4195-BF03-F3E9AAA50711}" srcOrd="0" destOrd="0" presId="urn:microsoft.com/office/officeart/2005/8/layout/hierarchy2"/>
    <dgm:cxn modelId="{26514490-6866-45BF-B525-5CB46458C5B5}" type="presOf" srcId="{3238E1A6-9C94-432F-9E90-24A9BB09AA3E}" destId="{B28F4EBF-9307-451E-8B25-144517147FC4}" srcOrd="0" destOrd="0" presId="urn:microsoft.com/office/officeart/2005/8/layout/hierarchy2"/>
    <dgm:cxn modelId="{B0A516D2-4D22-4016-86C0-4257881E326B}" srcId="{1A0590CC-0700-451C-B584-B74360B50FD1}" destId="{7B8DCA32-EB6A-4D4E-AEA2-0726405AAE9C}" srcOrd="0" destOrd="0" parTransId="{7BC700F5-C456-40D7-A01B-D5AD8CE5D23B}" sibTransId="{A04F89EC-4724-4D6B-8126-139A02E31AEE}"/>
    <dgm:cxn modelId="{C6CB83BA-C9D9-4813-A5BB-6D75DC888830}" type="presOf" srcId="{14EBC006-3281-4435-9580-B1A31CF629DB}" destId="{C78992A5-7A78-488B-B8A7-B5DC364F0B45}" srcOrd="0" destOrd="0" presId="urn:microsoft.com/office/officeart/2005/8/layout/hierarchy2"/>
    <dgm:cxn modelId="{2F4B7E0F-CB02-48D0-8DF8-877B55E5B6E0}" type="presOf" srcId="{17227B73-2501-4F78-9C78-413CE71DCE34}" destId="{B4855677-92AB-421D-9DB4-5874682A2AE0}" srcOrd="0" destOrd="0" presId="urn:microsoft.com/office/officeart/2005/8/layout/hierarchy2"/>
    <dgm:cxn modelId="{DFCCB829-9527-4CAC-975E-A49FB3B0125E}" type="presOf" srcId="{DC098A8C-622E-4646-910E-15E58E513782}" destId="{53380512-6F78-4A6A-BBFF-94F48A3F1794}" srcOrd="0" destOrd="0" presId="urn:microsoft.com/office/officeart/2005/8/layout/hierarchy2"/>
    <dgm:cxn modelId="{3DD8628A-463D-4807-8422-32F526821E35}" type="presOf" srcId="{7F2222FF-8F56-42C1-94DF-09B2171965CB}" destId="{18315E08-D041-43A6-A854-870CEF610F39}" srcOrd="1" destOrd="0" presId="urn:microsoft.com/office/officeart/2005/8/layout/hierarchy2"/>
    <dgm:cxn modelId="{F50ECF7A-5A04-4910-8E11-2075E09D0C46}" srcId="{D0BE2D0C-8B57-4EE4-B999-845594A24165}" destId="{87F923EC-C80A-4710-8D3E-7149E8E5FCB8}" srcOrd="2" destOrd="0" parTransId="{7F70334A-D469-43E1-B05A-2951AB445DFA}" sibTransId="{E6CCA650-0A93-4AC4-9641-578A88052132}"/>
    <dgm:cxn modelId="{3FCFE12B-57C9-49D9-9F79-BC03550062DE}" type="presOf" srcId="{D10262FF-5697-4812-9B7B-D753CB08AD62}" destId="{5FE30B04-09E1-499D-966D-915BB51623A1}" srcOrd="0" destOrd="0" presId="urn:microsoft.com/office/officeart/2005/8/layout/hierarchy2"/>
    <dgm:cxn modelId="{89C61B3E-2A78-4521-99B1-94241B71560B}" type="presOf" srcId="{1C788BE2-684C-4553-81FC-B34EBBD9CC35}" destId="{4E7D4397-FD34-4DC3-B8D3-BAD1ACDC368C}" srcOrd="0" destOrd="0" presId="urn:microsoft.com/office/officeart/2005/8/layout/hierarchy2"/>
    <dgm:cxn modelId="{4E962395-29CD-43BF-8424-80F7A7AED023}" srcId="{297518B1-28EA-446B-A1CF-40A505339BBF}" destId="{65F30DC7-8425-4336-83D3-8E8EF9514D2E}" srcOrd="0" destOrd="0" parTransId="{17227B73-2501-4F78-9C78-413CE71DCE34}" sibTransId="{CDEAF86B-DEC1-464E-80B8-23465ACC3F77}"/>
    <dgm:cxn modelId="{F27F0D19-A711-4B53-92DF-F1DF9EF2363C}" srcId="{1A0590CC-0700-451C-B584-B74360B50FD1}" destId="{2E1712EC-249B-4A91-A32A-6D81C613DBFA}" srcOrd="1" destOrd="0" parTransId="{14EBC006-3281-4435-9580-B1A31CF629DB}" sibTransId="{7BDEB79E-1376-4737-9E55-5202CA089FFC}"/>
    <dgm:cxn modelId="{3D364DC0-ED3F-4223-B585-8B1539EA4882}" type="presOf" srcId="{14EBC006-3281-4435-9580-B1A31CF629DB}" destId="{4FB789CC-C3C1-4AD0-8396-5A9844B3049D}" srcOrd="1" destOrd="0" presId="urn:microsoft.com/office/officeart/2005/8/layout/hierarchy2"/>
    <dgm:cxn modelId="{338CFE6F-E938-437F-8CAF-22D63AAA5E34}" srcId="{7C3F323E-E33D-4680-ACEE-25DAB23B972A}" destId="{82A17227-0651-44AA-B3D1-1F67C5A5513B}" srcOrd="1" destOrd="0" parTransId="{1C788BE2-684C-4553-81FC-B34EBBD9CC35}" sibTransId="{DF12ECCD-C959-4B01-AF2E-DFD1727E5E03}"/>
    <dgm:cxn modelId="{CA07E234-99ED-4308-A0C7-05E931D1B09D}" srcId="{D0BE2D0C-8B57-4EE4-B999-845594A24165}" destId="{2574B4F7-6AD3-4D27-9F23-2161AEC87C70}" srcOrd="0" destOrd="0" parTransId="{111D8323-DC2A-4068-95E5-6749C9D5824B}" sibTransId="{5C6BBA6D-86A6-442E-B7C7-681FDFBED576}"/>
    <dgm:cxn modelId="{4CD9567C-B8DE-4273-82D2-77749B822D71}" srcId="{2E1712EC-249B-4A91-A32A-6D81C613DBFA}" destId="{DC098A8C-622E-4646-910E-15E58E513782}" srcOrd="0" destOrd="0" parTransId="{7F2222FF-8F56-42C1-94DF-09B2171965CB}" sibTransId="{C9B6C1A4-EAE9-41CF-99F3-5219A87CF6A8}"/>
    <dgm:cxn modelId="{5E2EFADB-1308-4520-A1E6-8FA175BDD742}" srcId="{8224E8FA-983D-43EA-9DBE-2EBEF8755E56}" destId="{3238E1A6-9C94-432F-9E90-24A9BB09AA3E}" srcOrd="0" destOrd="0" parTransId="{36A0360D-547E-4494-8A3F-47A08098DB6A}" sibTransId="{19B603C6-BE88-4110-887D-3997A44E62C7}"/>
    <dgm:cxn modelId="{B4CA470F-714C-4AAB-927A-59A0874F45DE}" type="presOf" srcId="{1379C703-ECE5-4FCE-A8C3-9DA34CAC9E0F}" destId="{9B6FA0E7-F946-4D7C-B1AE-4E7A0E10BEE2}" srcOrd="1" destOrd="0" presId="urn:microsoft.com/office/officeart/2005/8/layout/hierarchy2"/>
    <dgm:cxn modelId="{94A57468-2C63-45EA-AB94-C4906306FBB3}" type="presOf" srcId="{7F70334A-D469-43E1-B05A-2951AB445DFA}" destId="{8EA064F5-4CD0-488A-9629-3E3D8C8FD700}" srcOrd="0" destOrd="0" presId="urn:microsoft.com/office/officeart/2005/8/layout/hierarchy2"/>
    <dgm:cxn modelId="{2D56B166-AD16-4C22-8CF6-A979AD15C80F}" type="presOf" srcId="{1C788BE2-684C-4553-81FC-B34EBBD9CC35}" destId="{6E55B8A2-CDF3-4A5F-96B1-A45259CB0E10}" srcOrd="1" destOrd="0" presId="urn:microsoft.com/office/officeart/2005/8/layout/hierarchy2"/>
    <dgm:cxn modelId="{3687AFAB-E747-40F9-BD30-782FF546EAF2}" type="presOf" srcId="{7BC700F5-C456-40D7-A01B-D5AD8CE5D23B}" destId="{403A5DC4-FD1C-4DEB-BA4A-15C59CEC6FEF}" srcOrd="0" destOrd="0" presId="urn:microsoft.com/office/officeart/2005/8/layout/hierarchy2"/>
    <dgm:cxn modelId="{2AE280CA-33E9-4E41-B764-AF498CA84FA7}" type="presOf" srcId="{D0BE2D0C-8B57-4EE4-B999-845594A24165}" destId="{5754113E-0A68-4513-9A13-B40491CA1910}" srcOrd="0" destOrd="0" presId="urn:microsoft.com/office/officeart/2005/8/layout/hierarchy2"/>
    <dgm:cxn modelId="{3D2CAA1B-41EB-427F-AFBE-6D2F23D5E754}" type="presOf" srcId="{4ECC39A4-1DBF-403D-B490-FDAB339E8815}" destId="{A872A413-6EE3-4C92-81FF-8B8D32414938}" srcOrd="0" destOrd="0" presId="urn:microsoft.com/office/officeart/2005/8/layout/hierarchy2"/>
    <dgm:cxn modelId="{DC5A7BDB-FE6D-445D-B641-F87793E7A68E}" srcId="{4DFBF695-E3D8-441E-861E-1785551C1EE7}" destId="{D53D3DEA-B41E-485F-881D-F5C031629B84}" srcOrd="0" destOrd="0" parTransId="{1379C703-ECE5-4FCE-A8C3-9DA34CAC9E0F}" sibTransId="{60405323-4510-4B97-8B11-513C9110E78A}"/>
    <dgm:cxn modelId="{59874D2E-70C5-4870-A9C8-3E8C30628006}" srcId="{F1B6DD63-93B6-454F-B256-294FA0F53F10}" destId="{8224E8FA-983D-43EA-9DBE-2EBEF8755E56}" srcOrd="0" destOrd="0" parTransId="{E903D5D5-8E81-44C2-BDD9-D3626F5AA8AD}" sibTransId="{C8E0107E-60B5-4C87-A17B-E47737DAD015}"/>
    <dgm:cxn modelId="{AE32125C-E42F-446C-8CFD-D2F1F6AA9C60}" type="presOf" srcId="{758FAB04-8223-46D9-AB3F-FF50FA89A57B}" destId="{FDB4A02C-0EA3-4058-ABBE-5086C3740C2A}" srcOrd="0" destOrd="0" presId="urn:microsoft.com/office/officeart/2005/8/layout/hierarchy2"/>
    <dgm:cxn modelId="{F34EB0BC-1145-4382-A92F-94C5C4B5BA35}" type="presOf" srcId="{7C3F323E-E33D-4680-ACEE-25DAB23B972A}" destId="{EC2ECC68-1165-4761-A596-49B603F9CA56}" srcOrd="0" destOrd="0" presId="urn:microsoft.com/office/officeart/2005/8/layout/hierarchy2"/>
    <dgm:cxn modelId="{0E8BC9B0-E5CA-4933-84BC-118997BC9D7C}" type="presOf" srcId="{F1B6DD63-93B6-454F-B256-294FA0F53F10}" destId="{AE5AC9AE-E87E-40F5-9F2C-A752D76DCE36}" srcOrd="0" destOrd="0" presId="urn:microsoft.com/office/officeart/2005/8/layout/hierarchy2"/>
    <dgm:cxn modelId="{F44C1395-61E3-4F96-BF8F-D39EF3AE2E68}" srcId="{63E0CC1D-337D-4010-BA23-101ED9804680}" destId="{1A0590CC-0700-451C-B584-B74360B50FD1}" srcOrd="0" destOrd="0" parTransId="{805DEB16-36F2-465C-928E-A35B41C54013}" sibTransId="{144448B6-E1CB-4F42-9878-444F62DB70E4}"/>
    <dgm:cxn modelId="{3E129475-72FC-425B-B416-075CABD4E9AF}" type="presOf" srcId="{297518B1-28EA-446B-A1CF-40A505339BBF}" destId="{5F22089D-69D0-4300-94F5-133C68BC0EDD}" srcOrd="0" destOrd="0" presId="urn:microsoft.com/office/officeart/2005/8/layout/hierarchy2"/>
    <dgm:cxn modelId="{A155C4D1-42F1-491F-B927-0F2461F0EC9E}" type="presOf" srcId="{22E8CE3F-8B19-4E5F-A10D-5226B45C0B42}" destId="{ECCE8DB7-FA3B-47A8-AC2F-618DEEC00D3B}" srcOrd="0" destOrd="0" presId="urn:microsoft.com/office/officeart/2005/8/layout/hierarchy2"/>
    <dgm:cxn modelId="{8B34BE22-8CA3-4FE2-A8E8-067B511771CA}" type="presOf" srcId="{4DFBF695-E3D8-441E-861E-1785551C1EE7}" destId="{9B3983C9-BED5-4627-A097-DE3C2111D574}" srcOrd="0" destOrd="0" presId="urn:microsoft.com/office/officeart/2005/8/layout/hierarchy2"/>
    <dgm:cxn modelId="{169F5737-9A57-47D8-9CB4-F8290C285F75}" type="presOf" srcId="{958E32E3-2676-4246-9740-1CD013602536}" destId="{3DEDA2D6-BA6F-4015-B5BF-BEDCC0A4DC38}" srcOrd="0" destOrd="0" presId="urn:microsoft.com/office/officeart/2005/8/layout/hierarchy2"/>
    <dgm:cxn modelId="{0AFBB0B1-90E8-4FA4-8273-171C69513AD5}" type="presOf" srcId="{A7B27D8E-582A-4302-9250-B1F264B93377}" destId="{2CB71439-DB92-489A-9A4E-D1080D33A377}" srcOrd="1" destOrd="0" presId="urn:microsoft.com/office/officeart/2005/8/layout/hierarchy2"/>
    <dgm:cxn modelId="{8A41B1E4-932A-42D4-83B5-E0E73D428D8D}" type="presOf" srcId="{D22C7664-4958-42A8-94F5-CB6D2A8E3511}" destId="{E7E0E371-8E27-498F-A828-A69E25D4ED8A}" srcOrd="1" destOrd="0" presId="urn:microsoft.com/office/officeart/2005/8/layout/hierarchy2"/>
    <dgm:cxn modelId="{8EA4039F-0E72-4172-BE6B-B85F40531D6D}" type="presParOf" srcId="{AE5AC9AE-E87E-40F5-9F2C-A752D76DCE36}" destId="{11807857-567E-42B7-B7D6-BEB5852C12EA}" srcOrd="0" destOrd="0" presId="urn:microsoft.com/office/officeart/2005/8/layout/hierarchy2"/>
    <dgm:cxn modelId="{61D2F818-4779-4B44-A5A2-7BA9982DB8B6}" type="presParOf" srcId="{11807857-567E-42B7-B7D6-BEB5852C12EA}" destId="{165F0736-9128-43F8-ADE3-6F182CC1761D}" srcOrd="0" destOrd="0" presId="urn:microsoft.com/office/officeart/2005/8/layout/hierarchy2"/>
    <dgm:cxn modelId="{5A06D770-4451-4333-B6D3-FC7CE8202505}" type="presParOf" srcId="{11807857-567E-42B7-B7D6-BEB5852C12EA}" destId="{8ADCF50D-69D1-4EF7-A9BB-5A46D1B598A3}" srcOrd="1" destOrd="0" presId="urn:microsoft.com/office/officeart/2005/8/layout/hierarchy2"/>
    <dgm:cxn modelId="{E9594092-3A65-4B41-B04A-47FB05817392}" type="presParOf" srcId="{8ADCF50D-69D1-4EF7-A9BB-5A46D1B598A3}" destId="{98F32D0D-EA6D-4A30-BF56-C06140DD82F7}" srcOrd="0" destOrd="0" presId="urn:microsoft.com/office/officeart/2005/8/layout/hierarchy2"/>
    <dgm:cxn modelId="{6D8784FE-F29E-4754-ACAF-32619D2A6A6B}" type="presParOf" srcId="{98F32D0D-EA6D-4A30-BF56-C06140DD82F7}" destId="{44AE0761-93A0-4AC5-8CAA-F22830105DC1}" srcOrd="0" destOrd="0" presId="urn:microsoft.com/office/officeart/2005/8/layout/hierarchy2"/>
    <dgm:cxn modelId="{C6FC5013-B78C-4819-8D5F-5134A6129040}" type="presParOf" srcId="{8ADCF50D-69D1-4EF7-A9BB-5A46D1B598A3}" destId="{FABA9DED-7FF3-454F-AE48-B8762C40DE85}" srcOrd="1" destOrd="0" presId="urn:microsoft.com/office/officeart/2005/8/layout/hierarchy2"/>
    <dgm:cxn modelId="{D86C7DF1-A80D-4C3A-B47D-FB0B416539B7}" type="presParOf" srcId="{FABA9DED-7FF3-454F-AE48-B8762C40DE85}" destId="{B28F4EBF-9307-451E-8B25-144517147FC4}" srcOrd="0" destOrd="0" presId="urn:microsoft.com/office/officeart/2005/8/layout/hierarchy2"/>
    <dgm:cxn modelId="{BAE56722-952C-4C80-9A33-25B348838600}" type="presParOf" srcId="{FABA9DED-7FF3-454F-AE48-B8762C40DE85}" destId="{8DE85D47-0AC2-4663-B43E-C9A1C1AF6039}" srcOrd="1" destOrd="0" presId="urn:microsoft.com/office/officeart/2005/8/layout/hierarchy2"/>
    <dgm:cxn modelId="{5F83B956-6A49-4C2E-B1EC-9D0DF151A5E7}" type="presParOf" srcId="{8ADCF50D-69D1-4EF7-A9BB-5A46D1B598A3}" destId="{63D3E8D4-DF9C-426C-974E-B859035B0BC7}" srcOrd="2" destOrd="0" presId="urn:microsoft.com/office/officeart/2005/8/layout/hierarchy2"/>
    <dgm:cxn modelId="{E7FE91E4-E7B1-4138-B146-9C922436CAED}" type="presParOf" srcId="{63D3E8D4-DF9C-426C-974E-B859035B0BC7}" destId="{9B5BC440-13AC-4073-9A9A-A43E3632F3DA}" srcOrd="0" destOrd="0" presId="urn:microsoft.com/office/officeart/2005/8/layout/hierarchy2"/>
    <dgm:cxn modelId="{5AF16493-FBB8-4258-9E9A-8879E96C35D8}" type="presParOf" srcId="{8ADCF50D-69D1-4EF7-A9BB-5A46D1B598A3}" destId="{1C4ECCA7-AAB9-4E32-A2B3-52AA89690583}" srcOrd="3" destOrd="0" presId="urn:microsoft.com/office/officeart/2005/8/layout/hierarchy2"/>
    <dgm:cxn modelId="{6FE01380-3D3A-4113-B7B3-DB5EEB0F77F2}" type="presParOf" srcId="{1C4ECCA7-AAB9-4E32-A2B3-52AA89690583}" destId="{CF1E60FD-6993-4F87-9E58-559AA4EB6A0E}" srcOrd="0" destOrd="0" presId="urn:microsoft.com/office/officeart/2005/8/layout/hierarchy2"/>
    <dgm:cxn modelId="{3A228C1B-581C-4872-A3F1-C297C7F587CE}" type="presParOf" srcId="{1C4ECCA7-AAB9-4E32-A2B3-52AA89690583}" destId="{17457EE4-B1BD-4C44-86E6-13FF3365F933}" srcOrd="1" destOrd="0" presId="urn:microsoft.com/office/officeart/2005/8/layout/hierarchy2"/>
    <dgm:cxn modelId="{02CFD75A-AE19-4B87-92E2-03A882DC0DED}" type="presParOf" srcId="{8ADCF50D-69D1-4EF7-A9BB-5A46D1B598A3}" destId="{EE8D930B-4761-4EBD-A083-A478269EA247}" srcOrd="4" destOrd="0" presId="urn:microsoft.com/office/officeart/2005/8/layout/hierarchy2"/>
    <dgm:cxn modelId="{854CC954-1921-49CB-AE9D-0BBA5034ACBA}" type="presParOf" srcId="{EE8D930B-4761-4EBD-A083-A478269EA247}" destId="{446219FA-59D6-43CC-8FEB-581E2195B539}" srcOrd="0" destOrd="0" presId="urn:microsoft.com/office/officeart/2005/8/layout/hierarchy2"/>
    <dgm:cxn modelId="{105A0B83-287C-4313-8B96-CC6AD54813DB}" type="presParOf" srcId="{8ADCF50D-69D1-4EF7-A9BB-5A46D1B598A3}" destId="{6EE233A7-7808-4A93-8980-C9F36DAC2915}" srcOrd="5" destOrd="0" presId="urn:microsoft.com/office/officeart/2005/8/layout/hierarchy2"/>
    <dgm:cxn modelId="{6A122788-8CDA-45A8-8D15-6B38E2F27262}" type="presParOf" srcId="{6EE233A7-7808-4A93-8980-C9F36DAC2915}" destId="{5754113E-0A68-4513-9A13-B40491CA1910}" srcOrd="0" destOrd="0" presId="urn:microsoft.com/office/officeart/2005/8/layout/hierarchy2"/>
    <dgm:cxn modelId="{F1BE467D-FBF7-4BC3-8BE8-03057053101C}" type="presParOf" srcId="{6EE233A7-7808-4A93-8980-C9F36DAC2915}" destId="{C49798DE-85DB-4FA0-9E67-DABCA0DCDD87}" srcOrd="1" destOrd="0" presId="urn:microsoft.com/office/officeart/2005/8/layout/hierarchy2"/>
    <dgm:cxn modelId="{FB97E04B-57C7-49D7-AB2B-40B7892A09B4}" type="presParOf" srcId="{C49798DE-85DB-4FA0-9E67-DABCA0DCDD87}" destId="{57729520-E8B7-45B4-86AC-3F0BB8223118}" srcOrd="0" destOrd="0" presId="urn:microsoft.com/office/officeart/2005/8/layout/hierarchy2"/>
    <dgm:cxn modelId="{D4960D25-29C7-46D5-9AA6-D08E8543C725}" type="presParOf" srcId="{57729520-E8B7-45B4-86AC-3F0BB8223118}" destId="{077C7C5C-42EC-45FF-89E6-E4278B61C8AF}" srcOrd="0" destOrd="0" presId="urn:microsoft.com/office/officeart/2005/8/layout/hierarchy2"/>
    <dgm:cxn modelId="{E4C45525-E6BE-40AB-BE31-E06CAA25834C}" type="presParOf" srcId="{C49798DE-85DB-4FA0-9E67-DABCA0DCDD87}" destId="{015AFD96-A6F9-4FCE-B638-F04E0DECA0BF}" srcOrd="1" destOrd="0" presId="urn:microsoft.com/office/officeart/2005/8/layout/hierarchy2"/>
    <dgm:cxn modelId="{2740DB85-C66E-48C0-97BE-FA944F6C7382}" type="presParOf" srcId="{015AFD96-A6F9-4FCE-B638-F04E0DECA0BF}" destId="{CF9A9675-81D2-442B-9E8F-C5E14AFDFEA1}" srcOrd="0" destOrd="0" presId="urn:microsoft.com/office/officeart/2005/8/layout/hierarchy2"/>
    <dgm:cxn modelId="{CB2860ED-7A31-44A8-B27B-4875F42B1C42}" type="presParOf" srcId="{015AFD96-A6F9-4FCE-B638-F04E0DECA0BF}" destId="{7FB8EB57-7DAA-4A80-ABED-D0AD3523A620}" srcOrd="1" destOrd="0" presId="urn:microsoft.com/office/officeart/2005/8/layout/hierarchy2"/>
    <dgm:cxn modelId="{775A9610-A44D-48F6-BD77-089D6A3D1F44}" type="presParOf" srcId="{C49798DE-85DB-4FA0-9E67-DABCA0DCDD87}" destId="{3BE35D13-1251-411C-8330-E86290F1DEF2}" srcOrd="2" destOrd="0" presId="urn:microsoft.com/office/officeart/2005/8/layout/hierarchy2"/>
    <dgm:cxn modelId="{BD8FF31E-06CA-46DF-ADB7-BBDBEC123B12}" type="presParOf" srcId="{3BE35D13-1251-411C-8330-E86290F1DEF2}" destId="{741846F3-317B-4DA1-B525-696EC4204B32}" srcOrd="0" destOrd="0" presId="urn:microsoft.com/office/officeart/2005/8/layout/hierarchy2"/>
    <dgm:cxn modelId="{44193EC2-24B0-46EB-BC0D-A952513D10C0}" type="presParOf" srcId="{C49798DE-85DB-4FA0-9E67-DABCA0DCDD87}" destId="{A789B51A-D4EE-4108-A76D-C3B6DA91AF39}" srcOrd="3" destOrd="0" presId="urn:microsoft.com/office/officeart/2005/8/layout/hierarchy2"/>
    <dgm:cxn modelId="{A8636C0C-8262-42B4-B6D2-D0DBF1D5DF77}" type="presParOf" srcId="{A789B51A-D4EE-4108-A76D-C3B6DA91AF39}" destId="{5F22089D-69D0-4300-94F5-133C68BC0EDD}" srcOrd="0" destOrd="0" presId="urn:microsoft.com/office/officeart/2005/8/layout/hierarchy2"/>
    <dgm:cxn modelId="{D52A3782-9FF9-4897-A366-9A33F9D2C58C}" type="presParOf" srcId="{A789B51A-D4EE-4108-A76D-C3B6DA91AF39}" destId="{AACEF8DD-8652-4BC2-8C0F-E22E6C39F9D3}" srcOrd="1" destOrd="0" presId="urn:microsoft.com/office/officeart/2005/8/layout/hierarchy2"/>
    <dgm:cxn modelId="{C224D3F3-D682-4195-A6C7-F114423301DC}" type="presParOf" srcId="{AACEF8DD-8652-4BC2-8C0F-E22E6C39F9D3}" destId="{B4855677-92AB-421D-9DB4-5874682A2AE0}" srcOrd="0" destOrd="0" presId="urn:microsoft.com/office/officeart/2005/8/layout/hierarchy2"/>
    <dgm:cxn modelId="{7457443F-4E58-468B-8991-9E69E6118EEF}" type="presParOf" srcId="{B4855677-92AB-421D-9DB4-5874682A2AE0}" destId="{00CA2B4F-2B72-4879-BD1E-7067C0E652F4}" srcOrd="0" destOrd="0" presId="urn:microsoft.com/office/officeart/2005/8/layout/hierarchy2"/>
    <dgm:cxn modelId="{73F2DB69-325A-4750-8D72-6A7C654D856B}" type="presParOf" srcId="{AACEF8DD-8652-4BC2-8C0F-E22E6C39F9D3}" destId="{6DE79661-6458-4021-9540-60167AE31DDA}" srcOrd="1" destOrd="0" presId="urn:microsoft.com/office/officeart/2005/8/layout/hierarchy2"/>
    <dgm:cxn modelId="{D43095C1-6BB7-42F4-B8FE-0C6277C990BD}" type="presParOf" srcId="{6DE79661-6458-4021-9540-60167AE31DDA}" destId="{948EB1EB-DAE5-49DE-9687-419764FE17FC}" srcOrd="0" destOrd="0" presId="urn:microsoft.com/office/officeart/2005/8/layout/hierarchy2"/>
    <dgm:cxn modelId="{BCF82EBE-0D66-4C45-9E04-35ED60999869}" type="presParOf" srcId="{6DE79661-6458-4021-9540-60167AE31DDA}" destId="{1BE9D177-56B9-4217-A8BC-6C306EB5A226}" srcOrd="1" destOrd="0" presId="urn:microsoft.com/office/officeart/2005/8/layout/hierarchy2"/>
    <dgm:cxn modelId="{96281805-8CC7-4285-87FA-BAAB233871D6}" type="presParOf" srcId="{1BE9D177-56B9-4217-A8BC-6C306EB5A226}" destId="{9C48A36E-A787-48C7-8DCE-166EE7D1A73E}" srcOrd="0" destOrd="0" presId="urn:microsoft.com/office/officeart/2005/8/layout/hierarchy2"/>
    <dgm:cxn modelId="{6325AD5F-9725-4FC1-9004-F769374AD8A5}" type="presParOf" srcId="{9C48A36E-A787-48C7-8DCE-166EE7D1A73E}" destId="{64C70A61-6C9E-4A37-A995-9283CD6240E5}" srcOrd="0" destOrd="0" presId="urn:microsoft.com/office/officeart/2005/8/layout/hierarchy2"/>
    <dgm:cxn modelId="{659ABEAE-9388-459E-BF91-9C387A1C3EC5}" type="presParOf" srcId="{1BE9D177-56B9-4217-A8BC-6C306EB5A226}" destId="{7E75CE10-6627-4DA4-A5C2-55E68FA46482}" srcOrd="1" destOrd="0" presId="urn:microsoft.com/office/officeart/2005/8/layout/hierarchy2"/>
    <dgm:cxn modelId="{7C539972-EDC6-493F-B32D-CCC4B480447C}" type="presParOf" srcId="{7E75CE10-6627-4DA4-A5C2-55E68FA46482}" destId="{417A23D2-1ECF-4A7F-B338-B0C82270FED4}" srcOrd="0" destOrd="0" presId="urn:microsoft.com/office/officeart/2005/8/layout/hierarchy2"/>
    <dgm:cxn modelId="{EF6DA439-38C0-470D-8649-6019FF99A805}" type="presParOf" srcId="{7E75CE10-6627-4DA4-A5C2-55E68FA46482}" destId="{D8490AAA-CD02-4859-90E3-D1ECCB7C1EE4}" srcOrd="1" destOrd="0" presId="urn:microsoft.com/office/officeart/2005/8/layout/hierarchy2"/>
    <dgm:cxn modelId="{EC4CC964-988D-4388-BB8C-529D33BDB492}" type="presParOf" srcId="{D8490AAA-CD02-4859-90E3-D1ECCB7C1EE4}" destId="{5AF4DE0F-D5FC-492C-B931-9E93B6D827A9}" srcOrd="0" destOrd="0" presId="urn:microsoft.com/office/officeart/2005/8/layout/hierarchy2"/>
    <dgm:cxn modelId="{D519789E-1B0F-41FE-9C1A-D2B7E42751A6}" type="presParOf" srcId="{5AF4DE0F-D5FC-492C-B931-9E93B6D827A9}" destId="{C934BD1B-6E26-4BA1-8AE4-516C6CDA4ABF}" srcOrd="0" destOrd="0" presId="urn:microsoft.com/office/officeart/2005/8/layout/hierarchy2"/>
    <dgm:cxn modelId="{7108607F-F72D-4E29-8B53-94761499F83B}" type="presParOf" srcId="{D8490AAA-CD02-4859-90E3-D1ECCB7C1EE4}" destId="{E69F38A2-E88B-42C9-BD31-11D214C92B93}" srcOrd="1" destOrd="0" presId="urn:microsoft.com/office/officeart/2005/8/layout/hierarchy2"/>
    <dgm:cxn modelId="{94402A58-39F2-4194-9529-D2AC09E14FAA}" type="presParOf" srcId="{E69F38A2-E88B-42C9-BD31-11D214C92B93}" destId="{24010305-8718-4EEF-988F-AC7090634C4F}" srcOrd="0" destOrd="0" presId="urn:microsoft.com/office/officeart/2005/8/layout/hierarchy2"/>
    <dgm:cxn modelId="{837A7B42-F35E-4290-A46E-0ABCDA71975F}" type="presParOf" srcId="{E69F38A2-E88B-42C9-BD31-11D214C92B93}" destId="{E4514CA5-DE91-4A83-BAB5-784C8596DB83}" srcOrd="1" destOrd="0" presId="urn:microsoft.com/office/officeart/2005/8/layout/hierarchy2"/>
    <dgm:cxn modelId="{1E119D45-6BFE-446B-916A-B67B997FA96B}" type="presParOf" srcId="{E4514CA5-DE91-4A83-BAB5-784C8596DB83}" destId="{403A5DC4-FD1C-4DEB-BA4A-15C59CEC6FEF}" srcOrd="0" destOrd="0" presId="urn:microsoft.com/office/officeart/2005/8/layout/hierarchy2"/>
    <dgm:cxn modelId="{EB4D919B-8EFF-424E-B16E-5668B6810EF0}" type="presParOf" srcId="{403A5DC4-FD1C-4DEB-BA4A-15C59CEC6FEF}" destId="{94DE11F5-013D-46D0-BABB-E5531FC04A1A}" srcOrd="0" destOrd="0" presId="urn:microsoft.com/office/officeart/2005/8/layout/hierarchy2"/>
    <dgm:cxn modelId="{4C92E2F5-EA2F-4453-B8F8-01660E95312E}" type="presParOf" srcId="{E4514CA5-DE91-4A83-BAB5-784C8596DB83}" destId="{9DA1C89A-EE11-4231-9CA0-C7A4057581BD}" srcOrd="1" destOrd="0" presId="urn:microsoft.com/office/officeart/2005/8/layout/hierarchy2"/>
    <dgm:cxn modelId="{F099567D-1E99-4288-AA2F-A22B2503ED22}" type="presParOf" srcId="{9DA1C89A-EE11-4231-9CA0-C7A4057581BD}" destId="{5A47706A-8F9D-48B9-8A27-2519A22591C7}" srcOrd="0" destOrd="0" presId="urn:microsoft.com/office/officeart/2005/8/layout/hierarchy2"/>
    <dgm:cxn modelId="{781B2E76-D8C9-42CE-B6EE-B2DE957539B9}" type="presParOf" srcId="{9DA1C89A-EE11-4231-9CA0-C7A4057581BD}" destId="{3830559E-6491-4E9E-BDFA-04D209B4C58C}" srcOrd="1" destOrd="0" presId="urn:microsoft.com/office/officeart/2005/8/layout/hierarchy2"/>
    <dgm:cxn modelId="{6B3827F3-006B-4D40-B6AD-219EF83F80B9}" type="presParOf" srcId="{3830559E-6491-4E9E-BDFA-04D209B4C58C}" destId="{8C31AD47-0E0B-4D06-BAFA-2156B069CAFB}" srcOrd="0" destOrd="0" presId="urn:microsoft.com/office/officeart/2005/8/layout/hierarchy2"/>
    <dgm:cxn modelId="{36F47C56-CB09-4514-86AE-5B9CF68F8175}" type="presParOf" srcId="{8C31AD47-0E0B-4D06-BAFA-2156B069CAFB}" destId="{2CB71439-DB92-489A-9A4E-D1080D33A377}" srcOrd="0" destOrd="0" presId="urn:microsoft.com/office/officeart/2005/8/layout/hierarchy2"/>
    <dgm:cxn modelId="{E93EB441-150C-4864-8CC3-BACD74D4044F}" type="presParOf" srcId="{3830559E-6491-4E9E-BDFA-04D209B4C58C}" destId="{4E95DE83-284F-453B-916C-5969C694472A}" srcOrd="1" destOrd="0" presId="urn:microsoft.com/office/officeart/2005/8/layout/hierarchy2"/>
    <dgm:cxn modelId="{184E63E6-3906-49BA-BD2D-49F682157D64}" type="presParOf" srcId="{4E95DE83-284F-453B-916C-5969C694472A}" destId="{9B3983C9-BED5-4627-A097-DE3C2111D574}" srcOrd="0" destOrd="0" presId="urn:microsoft.com/office/officeart/2005/8/layout/hierarchy2"/>
    <dgm:cxn modelId="{FC8A5302-D2BB-4D58-9486-9ACA024F43B4}" type="presParOf" srcId="{4E95DE83-284F-453B-916C-5969C694472A}" destId="{61CBD92B-79F6-413F-AA22-912D6C653177}" srcOrd="1" destOrd="0" presId="urn:microsoft.com/office/officeart/2005/8/layout/hierarchy2"/>
    <dgm:cxn modelId="{FAD28BE7-D01E-497E-BCDE-C35E1924B76B}" type="presParOf" srcId="{61CBD92B-79F6-413F-AA22-912D6C653177}" destId="{07307EA3-1A14-488D-B11D-DEEF534C67B9}" srcOrd="0" destOrd="0" presId="urn:microsoft.com/office/officeart/2005/8/layout/hierarchy2"/>
    <dgm:cxn modelId="{023A3C50-1C11-49F3-8E12-23E51F871338}" type="presParOf" srcId="{07307EA3-1A14-488D-B11D-DEEF534C67B9}" destId="{9B6FA0E7-F946-4D7C-B1AE-4E7A0E10BEE2}" srcOrd="0" destOrd="0" presId="urn:microsoft.com/office/officeart/2005/8/layout/hierarchy2"/>
    <dgm:cxn modelId="{2DCD442B-CD84-440E-A015-4F5A40B1510A}" type="presParOf" srcId="{61CBD92B-79F6-413F-AA22-912D6C653177}" destId="{0A18D420-9F76-4248-9D99-6853AD0EA33B}" srcOrd="1" destOrd="0" presId="urn:microsoft.com/office/officeart/2005/8/layout/hierarchy2"/>
    <dgm:cxn modelId="{A231E135-7582-4D5D-BBF7-C4972694E16B}" type="presParOf" srcId="{0A18D420-9F76-4248-9D99-6853AD0EA33B}" destId="{2446AD75-3D45-42CE-9A87-749DBD3551B5}" srcOrd="0" destOrd="0" presId="urn:microsoft.com/office/officeart/2005/8/layout/hierarchy2"/>
    <dgm:cxn modelId="{E6305743-1EAD-4F51-827F-E686DF1093A3}" type="presParOf" srcId="{0A18D420-9F76-4248-9D99-6853AD0EA33B}" destId="{B18D9853-6BB8-453E-9536-81A9E98B1DA3}" srcOrd="1" destOrd="0" presId="urn:microsoft.com/office/officeart/2005/8/layout/hierarchy2"/>
    <dgm:cxn modelId="{B2271B5D-2D96-46D0-A501-0B25689D340D}" type="presParOf" srcId="{61CBD92B-79F6-413F-AA22-912D6C653177}" destId="{79B73D4E-C6CF-4195-BF03-F3E9AAA50711}" srcOrd="2" destOrd="0" presId="urn:microsoft.com/office/officeart/2005/8/layout/hierarchy2"/>
    <dgm:cxn modelId="{CF0FB298-88BC-4ACA-A19B-48A2732F277C}" type="presParOf" srcId="{79B73D4E-C6CF-4195-BF03-F3E9AAA50711}" destId="{7FFF9016-5F86-4079-8F96-05A7465F5F54}" srcOrd="0" destOrd="0" presId="urn:microsoft.com/office/officeart/2005/8/layout/hierarchy2"/>
    <dgm:cxn modelId="{FC16E4AC-AA2E-4C45-87F7-D32234C85271}" type="presParOf" srcId="{61CBD92B-79F6-413F-AA22-912D6C653177}" destId="{8974EDA3-EEB9-427D-8E12-A8DF8D27E2B8}" srcOrd="3" destOrd="0" presId="urn:microsoft.com/office/officeart/2005/8/layout/hierarchy2"/>
    <dgm:cxn modelId="{A0976EE5-24D2-4BAF-9AFA-1845AFC38C0A}" type="presParOf" srcId="{8974EDA3-EEB9-427D-8E12-A8DF8D27E2B8}" destId="{A872A413-6EE3-4C92-81FF-8B8D32414938}" srcOrd="0" destOrd="0" presId="urn:microsoft.com/office/officeart/2005/8/layout/hierarchy2"/>
    <dgm:cxn modelId="{EFED691C-1B37-43E9-99E4-A9B3FF35C88D}" type="presParOf" srcId="{8974EDA3-EEB9-427D-8E12-A8DF8D27E2B8}" destId="{C6720F32-01BB-49BA-A883-370891A835A2}" srcOrd="1" destOrd="0" presId="urn:microsoft.com/office/officeart/2005/8/layout/hierarchy2"/>
    <dgm:cxn modelId="{F8CBFD3F-C4EF-4D0C-B20D-840CFE956C84}" type="presParOf" srcId="{E4514CA5-DE91-4A83-BAB5-784C8596DB83}" destId="{C78992A5-7A78-488B-B8A7-B5DC364F0B45}" srcOrd="2" destOrd="0" presId="urn:microsoft.com/office/officeart/2005/8/layout/hierarchy2"/>
    <dgm:cxn modelId="{379913EA-6437-4C36-A8E1-282FF9912230}" type="presParOf" srcId="{C78992A5-7A78-488B-B8A7-B5DC364F0B45}" destId="{4FB789CC-C3C1-4AD0-8396-5A9844B3049D}" srcOrd="0" destOrd="0" presId="urn:microsoft.com/office/officeart/2005/8/layout/hierarchy2"/>
    <dgm:cxn modelId="{9C404754-2776-4D31-9027-3AC01309109F}" type="presParOf" srcId="{E4514CA5-DE91-4A83-BAB5-784C8596DB83}" destId="{24748A51-B296-419D-9695-F16D5BEE6BE0}" srcOrd="3" destOrd="0" presId="urn:microsoft.com/office/officeart/2005/8/layout/hierarchy2"/>
    <dgm:cxn modelId="{6162BF0C-0926-4D7E-AC0A-C1A353896C0D}" type="presParOf" srcId="{24748A51-B296-419D-9695-F16D5BEE6BE0}" destId="{C665B85F-73D8-478B-A20C-846BC9C6FAE9}" srcOrd="0" destOrd="0" presId="urn:microsoft.com/office/officeart/2005/8/layout/hierarchy2"/>
    <dgm:cxn modelId="{8968A744-379C-47E8-A186-3A0492440E83}" type="presParOf" srcId="{24748A51-B296-419D-9695-F16D5BEE6BE0}" destId="{B941CF16-7A4D-48C1-AB7A-0B939900A296}" srcOrd="1" destOrd="0" presId="urn:microsoft.com/office/officeart/2005/8/layout/hierarchy2"/>
    <dgm:cxn modelId="{DD6BB290-07F2-49EA-B857-0662BD6102A0}" type="presParOf" srcId="{B941CF16-7A4D-48C1-AB7A-0B939900A296}" destId="{70AB361F-F03F-409D-92EA-C022A3157395}" srcOrd="0" destOrd="0" presId="urn:microsoft.com/office/officeart/2005/8/layout/hierarchy2"/>
    <dgm:cxn modelId="{F6A1885D-8886-4860-8100-61247CB9E88A}" type="presParOf" srcId="{70AB361F-F03F-409D-92EA-C022A3157395}" destId="{18315E08-D041-43A6-A854-870CEF610F39}" srcOrd="0" destOrd="0" presId="urn:microsoft.com/office/officeart/2005/8/layout/hierarchy2"/>
    <dgm:cxn modelId="{97334D9C-545C-4F48-8AFA-550102751F5F}" type="presParOf" srcId="{B941CF16-7A4D-48C1-AB7A-0B939900A296}" destId="{CF3DD9FC-D000-413C-9C8F-572E44078AEC}" srcOrd="1" destOrd="0" presId="urn:microsoft.com/office/officeart/2005/8/layout/hierarchy2"/>
    <dgm:cxn modelId="{2872B452-0FD5-4388-9360-AD7D14BD16F7}" type="presParOf" srcId="{CF3DD9FC-D000-413C-9C8F-572E44078AEC}" destId="{53380512-6F78-4A6A-BBFF-94F48A3F1794}" srcOrd="0" destOrd="0" presId="urn:microsoft.com/office/officeart/2005/8/layout/hierarchy2"/>
    <dgm:cxn modelId="{3CA29B31-E8CB-4A23-BA00-BFA58ADDF6ED}" type="presParOf" srcId="{CF3DD9FC-D000-413C-9C8F-572E44078AEC}" destId="{3E1ACFB0-7548-44E4-8DA1-6FCB085E0140}" srcOrd="1" destOrd="0" presId="urn:microsoft.com/office/officeart/2005/8/layout/hierarchy2"/>
    <dgm:cxn modelId="{86C00AA0-D02A-4CFE-9B04-1FDA20B7BA9C}" type="presParOf" srcId="{3E1ACFB0-7548-44E4-8DA1-6FCB085E0140}" destId="{3DEDA2D6-BA6F-4015-B5BF-BEDCC0A4DC38}" srcOrd="0" destOrd="0" presId="urn:microsoft.com/office/officeart/2005/8/layout/hierarchy2"/>
    <dgm:cxn modelId="{1B806329-C01E-4887-9293-123CF901DBE5}" type="presParOf" srcId="{3DEDA2D6-BA6F-4015-B5BF-BEDCC0A4DC38}" destId="{5377A3C6-2E5B-4A60-A75B-CBD7C641BC34}" srcOrd="0" destOrd="0" presId="urn:microsoft.com/office/officeart/2005/8/layout/hierarchy2"/>
    <dgm:cxn modelId="{0ACAB18E-BC41-471B-B2FE-C584590CC5AC}" type="presParOf" srcId="{3E1ACFB0-7548-44E4-8DA1-6FCB085E0140}" destId="{5E69AEA9-EBD3-4CDB-9D74-56D278CEC07C}" srcOrd="1" destOrd="0" presId="urn:microsoft.com/office/officeart/2005/8/layout/hierarchy2"/>
    <dgm:cxn modelId="{3805FEE8-313B-4EFB-8D46-95BC30497A98}" type="presParOf" srcId="{5E69AEA9-EBD3-4CDB-9D74-56D278CEC07C}" destId="{FDB4A02C-0EA3-4058-ABBE-5086C3740C2A}" srcOrd="0" destOrd="0" presId="urn:microsoft.com/office/officeart/2005/8/layout/hierarchy2"/>
    <dgm:cxn modelId="{3A95EBA8-1661-4429-A40B-F361DA5C8244}" type="presParOf" srcId="{5E69AEA9-EBD3-4CDB-9D74-56D278CEC07C}" destId="{96014027-2098-4407-9AA1-23FF2F24FCC2}" srcOrd="1" destOrd="0" presId="urn:microsoft.com/office/officeart/2005/8/layout/hierarchy2"/>
    <dgm:cxn modelId="{3ADC3143-491D-4543-A58C-5D451EECB90C}" type="presParOf" srcId="{3E1ACFB0-7548-44E4-8DA1-6FCB085E0140}" destId="{4633AC99-F23B-40B5-86D2-807642E2F279}" srcOrd="2" destOrd="0" presId="urn:microsoft.com/office/officeart/2005/8/layout/hierarchy2"/>
    <dgm:cxn modelId="{18D4E4C4-2403-4DD8-B6C8-64EF0217C8BF}" type="presParOf" srcId="{4633AC99-F23B-40B5-86D2-807642E2F279}" destId="{EB7C3DB7-6247-4416-B6E1-7199AFDB5CCD}" srcOrd="0" destOrd="0" presId="urn:microsoft.com/office/officeart/2005/8/layout/hierarchy2"/>
    <dgm:cxn modelId="{E1D4FB44-E673-490F-A95B-B40D5F920A0E}" type="presParOf" srcId="{3E1ACFB0-7548-44E4-8DA1-6FCB085E0140}" destId="{7D69C1C2-7349-45C9-ABF6-FBC8426E48BE}" srcOrd="3" destOrd="0" presId="urn:microsoft.com/office/officeart/2005/8/layout/hierarchy2"/>
    <dgm:cxn modelId="{C6CAB30F-636F-4BFB-A04F-EAFD1A30DB5F}" type="presParOf" srcId="{7D69C1C2-7349-45C9-ABF6-FBC8426E48BE}" destId="{ECCE8DB7-FA3B-47A8-AC2F-618DEEC00D3B}" srcOrd="0" destOrd="0" presId="urn:microsoft.com/office/officeart/2005/8/layout/hierarchy2"/>
    <dgm:cxn modelId="{7299872C-7109-40A0-AD98-355D0FFB5A47}" type="presParOf" srcId="{7D69C1C2-7349-45C9-ABF6-FBC8426E48BE}" destId="{8C77C3BA-982B-44EC-AEB3-486E435AB1F9}" srcOrd="1" destOrd="0" presId="urn:microsoft.com/office/officeart/2005/8/layout/hierarchy2"/>
    <dgm:cxn modelId="{96728555-23F6-437C-8185-03AF901C371F}" type="presParOf" srcId="{AACEF8DD-8652-4BC2-8C0F-E22E6C39F9D3}" destId="{DB492878-EE99-4056-B6DA-0CDE3D8BD37D}" srcOrd="2" destOrd="0" presId="urn:microsoft.com/office/officeart/2005/8/layout/hierarchy2"/>
    <dgm:cxn modelId="{650134AC-0AFB-4098-ABC9-D3CDD09DDDFF}" type="presParOf" srcId="{DB492878-EE99-4056-B6DA-0CDE3D8BD37D}" destId="{E7E0E371-8E27-498F-A828-A69E25D4ED8A}" srcOrd="0" destOrd="0" presId="urn:microsoft.com/office/officeart/2005/8/layout/hierarchy2"/>
    <dgm:cxn modelId="{B2B4AFC9-77DD-48F4-9C81-8F7BF3AC533C}" type="presParOf" srcId="{AACEF8DD-8652-4BC2-8C0F-E22E6C39F9D3}" destId="{7D7658E8-50C6-4855-960E-CBBE982A0F91}" srcOrd="3" destOrd="0" presId="urn:microsoft.com/office/officeart/2005/8/layout/hierarchy2"/>
    <dgm:cxn modelId="{0F4202EE-42F1-4B48-8FCB-40C0D6F97584}" type="presParOf" srcId="{7D7658E8-50C6-4855-960E-CBBE982A0F91}" destId="{D74903F1-C36C-4C58-BA49-B1EE15C744DE}" srcOrd="0" destOrd="0" presId="urn:microsoft.com/office/officeart/2005/8/layout/hierarchy2"/>
    <dgm:cxn modelId="{1BA42776-B99F-482D-9A2E-D17D1B734CCB}" type="presParOf" srcId="{7D7658E8-50C6-4855-960E-CBBE982A0F91}" destId="{8263484E-D6EA-4846-8FE2-A12466BFBBE2}" srcOrd="1" destOrd="0" presId="urn:microsoft.com/office/officeart/2005/8/layout/hierarchy2"/>
    <dgm:cxn modelId="{DBDDF174-4718-4D30-B4DB-0F9A263F1BFB}" type="presParOf" srcId="{8263484E-D6EA-4846-8FE2-A12466BFBBE2}" destId="{5FE30B04-09E1-499D-966D-915BB51623A1}" srcOrd="0" destOrd="0" presId="urn:microsoft.com/office/officeart/2005/8/layout/hierarchy2"/>
    <dgm:cxn modelId="{5C25DD9C-4DD5-49CD-A0A1-74E279535817}" type="presParOf" srcId="{5FE30B04-09E1-499D-966D-915BB51623A1}" destId="{C9A85D9E-E670-45AC-8649-6B297B730FBE}" srcOrd="0" destOrd="0" presId="urn:microsoft.com/office/officeart/2005/8/layout/hierarchy2"/>
    <dgm:cxn modelId="{EC20EA1F-2AE4-4834-A2BD-9EF88FDB1593}" type="presParOf" srcId="{8263484E-D6EA-4846-8FE2-A12466BFBBE2}" destId="{37E11E34-8039-4519-B186-ED02C347F10B}" srcOrd="1" destOrd="0" presId="urn:microsoft.com/office/officeart/2005/8/layout/hierarchy2"/>
    <dgm:cxn modelId="{4D79FB6F-5808-4555-96E4-AA656422A751}" type="presParOf" srcId="{37E11E34-8039-4519-B186-ED02C347F10B}" destId="{EC2ECC68-1165-4761-A596-49B603F9CA56}" srcOrd="0" destOrd="0" presId="urn:microsoft.com/office/officeart/2005/8/layout/hierarchy2"/>
    <dgm:cxn modelId="{6FE1A634-8D4D-4047-99CB-13CCE223784D}" type="presParOf" srcId="{37E11E34-8039-4519-B186-ED02C347F10B}" destId="{42D244E5-3A11-4C03-8E87-693DEEB274AD}" srcOrd="1" destOrd="0" presId="urn:microsoft.com/office/officeart/2005/8/layout/hierarchy2"/>
    <dgm:cxn modelId="{9D552792-036D-4847-A3B2-EF661404ACCC}" type="presParOf" srcId="{42D244E5-3A11-4C03-8E87-693DEEB274AD}" destId="{50BF0084-26BA-40AE-92B7-D43403E6F08E}" srcOrd="0" destOrd="0" presId="urn:microsoft.com/office/officeart/2005/8/layout/hierarchy2"/>
    <dgm:cxn modelId="{55C87E38-075E-4C67-8770-230DDE1546EE}" type="presParOf" srcId="{50BF0084-26BA-40AE-92B7-D43403E6F08E}" destId="{B0F096AE-C533-4539-9702-1B463561879A}" srcOrd="0" destOrd="0" presId="urn:microsoft.com/office/officeart/2005/8/layout/hierarchy2"/>
    <dgm:cxn modelId="{DF2C134E-E7DC-4C69-9106-0838A0D6DC11}" type="presParOf" srcId="{42D244E5-3A11-4C03-8E87-693DEEB274AD}" destId="{6C73243F-D528-4C50-9F32-B20D0517ED2C}" srcOrd="1" destOrd="0" presId="urn:microsoft.com/office/officeart/2005/8/layout/hierarchy2"/>
    <dgm:cxn modelId="{FB2A1720-4D67-4707-AC0F-F1781078ACC2}" type="presParOf" srcId="{6C73243F-D528-4C50-9F32-B20D0517ED2C}" destId="{043EB9E3-EA80-477E-93CC-F952969BF81E}" srcOrd="0" destOrd="0" presId="urn:microsoft.com/office/officeart/2005/8/layout/hierarchy2"/>
    <dgm:cxn modelId="{CF1BCACB-03F5-41FD-8F9F-64E63FA10F4E}" type="presParOf" srcId="{6C73243F-D528-4C50-9F32-B20D0517ED2C}" destId="{F6FCA3C7-4140-4F4D-B8CD-48F2F14EDF61}" srcOrd="1" destOrd="0" presId="urn:microsoft.com/office/officeart/2005/8/layout/hierarchy2"/>
    <dgm:cxn modelId="{01E21FC2-D4F0-4162-A1AA-27F0FE306AEB}" type="presParOf" srcId="{42D244E5-3A11-4C03-8E87-693DEEB274AD}" destId="{4E7D4397-FD34-4DC3-B8D3-BAD1ACDC368C}" srcOrd="2" destOrd="0" presId="urn:microsoft.com/office/officeart/2005/8/layout/hierarchy2"/>
    <dgm:cxn modelId="{DF042BC6-9340-4D53-9852-C3DD93EF56C4}" type="presParOf" srcId="{4E7D4397-FD34-4DC3-B8D3-BAD1ACDC368C}" destId="{6E55B8A2-CDF3-4A5F-96B1-A45259CB0E10}" srcOrd="0" destOrd="0" presId="urn:microsoft.com/office/officeart/2005/8/layout/hierarchy2"/>
    <dgm:cxn modelId="{32866BCC-5CD4-4F51-A7D4-C04053C9DB7D}" type="presParOf" srcId="{42D244E5-3A11-4C03-8E87-693DEEB274AD}" destId="{5366184E-B08F-4C9B-824F-6A93CC69E409}" srcOrd="3" destOrd="0" presId="urn:microsoft.com/office/officeart/2005/8/layout/hierarchy2"/>
    <dgm:cxn modelId="{21D5D606-D2C4-4720-85E2-470FA5D8BB48}" type="presParOf" srcId="{5366184E-B08F-4C9B-824F-6A93CC69E409}" destId="{BBC5ABBA-23C8-46C3-9EE8-D34FF2AC96CF}" srcOrd="0" destOrd="0" presId="urn:microsoft.com/office/officeart/2005/8/layout/hierarchy2"/>
    <dgm:cxn modelId="{E501A40A-EFB3-4235-9575-1A72860A7EB4}" type="presParOf" srcId="{5366184E-B08F-4C9B-824F-6A93CC69E409}" destId="{4BF04034-FE4B-47C2-A1CB-C0149574BEA5}" srcOrd="1" destOrd="0" presId="urn:microsoft.com/office/officeart/2005/8/layout/hierarchy2"/>
    <dgm:cxn modelId="{DD1AA24B-5338-4C93-9685-9AA514DA64BE}" type="presParOf" srcId="{C49798DE-85DB-4FA0-9E67-DABCA0DCDD87}" destId="{8EA064F5-4CD0-488A-9629-3E3D8C8FD700}" srcOrd="4" destOrd="0" presId="urn:microsoft.com/office/officeart/2005/8/layout/hierarchy2"/>
    <dgm:cxn modelId="{E5100E3C-E491-44AE-9A62-B97A4AFAC99A}" type="presParOf" srcId="{8EA064F5-4CD0-488A-9629-3E3D8C8FD700}" destId="{DDE7EA2F-55A2-496A-8C69-420B0222FC46}" srcOrd="0" destOrd="0" presId="urn:microsoft.com/office/officeart/2005/8/layout/hierarchy2"/>
    <dgm:cxn modelId="{20C09C76-D51D-443E-8868-256986F04778}" type="presParOf" srcId="{C49798DE-85DB-4FA0-9E67-DABCA0DCDD87}" destId="{5D3A01DA-3C62-462B-88C7-C1B89E9A5CB3}" srcOrd="5" destOrd="0" presId="urn:microsoft.com/office/officeart/2005/8/layout/hierarchy2"/>
    <dgm:cxn modelId="{550F6B1A-2473-45DC-9781-CD78F640792D}" type="presParOf" srcId="{5D3A01DA-3C62-462B-88C7-C1B89E9A5CB3}" destId="{CDB7C807-70D4-4C90-ADC8-64360A7EA6C6}" srcOrd="0" destOrd="0" presId="urn:microsoft.com/office/officeart/2005/8/layout/hierarchy2"/>
    <dgm:cxn modelId="{8982FE85-FEB6-4168-AD36-874F9FEAB9BD}" type="presParOf" srcId="{5D3A01DA-3C62-462B-88C7-C1B89E9A5CB3}" destId="{ECBB9AEF-BEB7-4287-95A6-B3A39EEA592B}" srcOrd="1" destOrd="0" presId="urn:microsoft.com/office/officeart/2005/8/layout/hierarchy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65F0736-9128-43F8-ADE3-6F182CC1761D}">
      <dsp:nvSpPr>
        <dsp:cNvPr id="0" name=""/>
        <dsp:cNvSpPr/>
      </dsp:nvSpPr>
      <dsp:spPr>
        <a:xfrm>
          <a:off x="574" y="1623995"/>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smtClean="0">
              <a:solidFill>
                <a:srgbClr val="00B050"/>
              </a:solidFill>
            </a:rPr>
            <a:t>Sentence rendue, prononcée</a:t>
          </a:r>
        </a:p>
        <a:p>
          <a:pPr lvl="0" algn="ctr" defTabSz="222250">
            <a:lnSpc>
              <a:spcPct val="90000"/>
            </a:lnSpc>
            <a:spcBef>
              <a:spcPct val="0"/>
            </a:spcBef>
            <a:spcAft>
              <a:spcPct val="35000"/>
            </a:spcAft>
          </a:pPr>
          <a:r>
            <a:rPr lang="fr-FR" sz="500" kern="1200" dirty="0" smtClean="0">
              <a:solidFill>
                <a:srgbClr val="00B050"/>
              </a:solidFill>
            </a:rPr>
            <a:t> (autorité de chose jugée)</a:t>
          </a:r>
          <a:endParaRPr lang="fr-FR" sz="500" kern="1200" dirty="0">
            <a:solidFill>
              <a:srgbClr val="00B050"/>
            </a:solidFill>
          </a:endParaRPr>
        </a:p>
      </dsp:txBody>
      <dsp:txXfrm>
        <a:off x="574" y="1623995"/>
        <a:ext cx="674463" cy="1175457"/>
      </dsp:txXfrm>
    </dsp:sp>
    <dsp:sp modelId="{98F32D0D-EA6D-4A30-BF56-C06140DD82F7}">
      <dsp:nvSpPr>
        <dsp:cNvPr id="0" name=""/>
        <dsp:cNvSpPr/>
      </dsp:nvSpPr>
      <dsp:spPr>
        <a:xfrm rot="16944595">
          <a:off x="182243" y="1593330"/>
          <a:ext cx="1255374" cy="10744"/>
        </a:xfrm>
        <a:custGeom>
          <a:avLst/>
          <a:gdLst/>
          <a:ahLst/>
          <a:cxnLst/>
          <a:rect l="0" t="0" r="0" b="0"/>
          <a:pathLst>
            <a:path>
              <a:moveTo>
                <a:pt x="0" y="5372"/>
              </a:moveTo>
              <a:lnTo>
                <a:pt x="1255374" y="5372"/>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16944595">
        <a:off x="778546" y="1567318"/>
        <a:ext cx="62768" cy="62768"/>
      </dsp:txXfrm>
    </dsp:sp>
    <dsp:sp modelId="{B28F4EBF-9307-451E-8B25-144517147FC4}">
      <dsp:nvSpPr>
        <dsp:cNvPr id="0" name=""/>
        <dsp:cNvSpPr/>
      </dsp:nvSpPr>
      <dsp:spPr>
        <a:xfrm>
          <a:off x="944823" y="397952"/>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Exécution volontaire</a:t>
          </a:r>
        </a:p>
      </dsp:txBody>
      <dsp:txXfrm>
        <a:off x="944823" y="397952"/>
        <a:ext cx="674463" cy="1175457"/>
      </dsp:txXfrm>
    </dsp:sp>
    <dsp:sp modelId="{63D3E8D4-DF9C-426C-974E-B859035B0BC7}">
      <dsp:nvSpPr>
        <dsp:cNvPr id="0" name=""/>
        <dsp:cNvSpPr/>
      </dsp:nvSpPr>
      <dsp:spPr>
        <a:xfrm>
          <a:off x="675037" y="2206351"/>
          <a:ext cx="269785" cy="10744"/>
        </a:xfrm>
        <a:custGeom>
          <a:avLst/>
          <a:gdLst/>
          <a:ahLst/>
          <a:cxnLst/>
          <a:rect l="0" t="0" r="0" b="0"/>
          <a:pathLst>
            <a:path>
              <a:moveTo>
                <a:pt x="0" y="5372"/>
              </a:moveTo>
              <a:lnTo>
                <a:pt x="269785" y="5372"/>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a:off x="803185" y="2204979"/>
        <a:ext cx="13489" cy="13489"/>
      </dsp:txXfrm>
    </dsp:sp>
    <dsp:sp modelId="{CF1E60FD-6993-4F87-9E58-559AA4EB6A0E}">
      <dsp:nvSpPr>
        <dsp:cNvPr id="0" name=""/>
        <dsp:cNvSpPr/>
      </dsp:nvSpPr>
      <dsp:spPr>
        <a:xfrm>
          <a:off x="944823" y="1623995"/>
          <a:ext cx="674463" cy="1175457"/>
        </a:xfrm>
        <a:prstGeom prst="roundRect">
          <a:avLst>
            <a:gd name="adj" fmla="val 10000"/>
          </a:avLst>
        </a:prstGeom>
        <a:solidFill>
          <a:schemeClr val="accent3"/>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Recours en annulation (Bénin, cour d'appel)</a:t>
          </a:r>
        </a:p>
      </dsp:txBody>
      <dsp:txXfrm>
        <a:off x="944823" y="1623995"/>
        <a:ext cx="674463" cy="1175457"/>
      </dsp:txXfrm>
    </dsp:sp>
    <dsp:sp modelId="{EE8D930B-4761-4EBD-A083-A478269EA247}">
      <dsp:nvSpPr>
        <dsp:cNvPr id="0" name=""/>
        <dsp:cNvSpPr/>
      </dsp:nvSpPr>
      <dsp:spPr>
        <a:xfrm rot="4655405">
          <a:off x="182243" y="2819373"/>
          <a:ext cx="1255374" cy="10744"/>
        </a:xfrm>
        <a:custGeom>
          <a:avLst/>
          <a:gdLst/>
          <a:ahLst/>
          <a:cxnLst/>
          <a:rect l="0" t="0" r="0" b="0"/>
          <a:pathLst>
            <a:path>
              <a:moveTo>
                <a:pt x="0" y="5372"/>
              </a:moveTo>
              <a:lnTo>
                <a:pt x="1255374" y="5372"/>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4655405">
        <a:off x="778546" y="2793361"/>
        <a:ext cx="62768" cy="62768"/>
      </dsp:txXfrm>
    </dsp:sp>
    <dsp:sp modelId="{5754113E-0A68-4513-9A13-B40491CA1910}">
      <dsp:nvSpPr>
        <dsp:cNvPr id="0" name=""/>
        <dsp:cNvSpPr/>
      </dsp:nvSpPr>
      <dsp:spPr>
        <a:xfrm>
          <a:off x="944823" y="2850037"/>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strike="noStrike" kern="1200" baseline="0" dirty="0">
              <a:solidFill>
                <a:srgbClr val="00B050"/>
              </a:solidFill>
            </a:rPr>
            <a:t>Notification</a:t>
          </a:r>
        </a:p>
      </dsp:txBody>
      <dsp:txXfrm>
        <a:off x="944823" y="2850037"/>
        <a:ext cx="674463" cy="1175457"/>
      </dsp:txXfrm>
    </dsp:sp>
    <dsp:sp modelId="{57729520-E8B7-45B4-86AC-3F0BB8223118}">
      <dsp:nvSpPr>
        <dsp:cNvPr id="0" name=""/>
        <dsp:cNvSpPr/>
      </dsp:nvSpPr>
      <dsp:spPr>
        <a:xfrm rot="16944595">
          <a:off x="1126491" y="2819373"/>
          <a:ext cx="1255374" cy="10744"/>
        </a:xfrm>
        <a:custGeom>
          <a:avLst/>
          <a:gdLst/>
          <a:ahLst/>
          <a:cxnLst/>
          <a:rect l="0" t="0" r="0" b="0"/>
          <a:pathLst>
            <a:path>
              <a:moveTo>
                <a:pt x="0" y="5372"/>
              </a:moveTo>
              <a:lnTo>
                <a:pt x="1255374"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16944595">
        <a:off x="1722794" y="2793361"/>
        <a:ext cx="62768" cy="62768"/>
      </dsp:txXfrm>
    </dsp:sp>
    <dsp:sp modelId="{CF9A9675-81D2-442B-9E8F-C5E14AFDFEA1}">
      <dsp:nvSpPr>
        <dsp:cNvPr id="0" name=""/>
        <dsp:cNvSpPr/>
      </dsp:nvSpPr>
      <dsp:spPr>
        <a:xfrm>
          <a:off x="1889071" y="1623995"/>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Exécution volontaire</a:t>
          </a:r>
        </a:p>
      </dsp:txBody>
      <dsp:txXfrm>
        <a:off x="1889071" y="1623995"/>
        <a:ext cx="674463" cy="1175457"/>
      </dsp:txXfrm>
    </dsp:sp>
    <dsp:sp modelId="{3BE35D13-1251-411C-8330-E86290F1DEF2}">
      <dsp:nvSpPr>
        <dsp:cNvPr id="0" name=""/>
        <dsp:cNvSpPr/>
      </dsp:nvSpPr>
      <dsp:spPr>
        <a:xfrm>
          <a:off x="1619286" y="3432394"/>
          <a:ext cx="269785" cy="10744"/>
        </a:xfrm>
        <a:custGeom>
          <a:avLst/>
          <a:gdLst/>
          <a:ahLst/>
          <a:cxnLst/>
          <a:rect l="0" t="0" r="0" b="0"/>
          <a:pathLst>
            <a:path>
              <a:moveTo>
                <a:pt x="0" y="5372"/>
              </a:moveTo>
              <a:lnTo>
                <a:pt x="269785"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a:off x="1747434" y="3431022"/>
        <a:ext cx="13489" cy="13489"/>
      </dsp:txXfrm>
    </dsp:sp>
    <dsp:sp modelId="{5F22089D-69D0-4300-94F5-133C68BC0EDD}">
      <dsp:nvSpPr>
        <dsp:cNvPr id="0" name=""/>
        <dsp:cNvSpPr/>
      </dsp:nvSpPr>
      <dsp:spPr>
        <a:xfrm>
          <a:off x="1889071" y="2850037"/>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Demande d'exequatur (Bénin, Pt du TPI du lieu de l'exécution statuant en matière de référé)</a:t>
          </a:r>
        </a:p>
      </dsp:txBody>
      <dsp:txXfrm>
        <a:off x="1889071" y="2850037"/>
        <a:ext cx="674463" cy="1175457"/>
      </dsp:txXfrm>
    </dsp:sp>
    <dsp:sp modelId="{B4855677-92AB-421D-9DB4-5874682A2AE0}">
      <dsp:nvSpPr>
        <dsp:cNvPr id="0" name=""/>
        <dsp:cNvSpPr/>
      </dsp:nvSpPr>
      <dsp:spPr>
        <a:xfrm rot="17625232">
          <a:off x="2363547" y="3125883"/>
          <a:ext cx="669760" cy="10744"/>
        </a:xfrm>
        <a:custGeom>
          <a:avLst/>
          <a:gdLst/>
          <a:ahLst/>
          <a:cxnLst/>
          <a:rect l="0" t="0" r="0" b="0"/>
          <a:pathLst>
            <a:path>
              <a:moveTo>
                <a:pt x="0" y="5372"/>
              </a:moveTo>
              <a:lnTo>
                <a:pt x="669760"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17625232">
        <a:off x="2681683" y="3114512"/>
        <a:ext cx="33488" cy="33488"/>
      </dsp:txXfrm>
    </dsp:sp>
    <dsp:sp modelId="{948EB1EB-DAE5-49DE-9687-419764FE17FC}">
      <dsp:nvSpPr>
        <dsp:cNvPr id="0" name=""/>
        <dsp:cNvSpPr/>
      </dsp:nvSpPr>
      <dsp:spPr>
        <a:xfrm>
          <a:off x="2833319" y="2237016"/>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Accord</a:t>
          </a:r>
        </a:p>
      </dsp:txBody>
      <dsp:txXfrm>
        <a:off x="2833319" y="2237016"/>
        <a:ext cx="674463" cy="1175457"/>
      </dsp:txXfrm>
    </dsp:sp>
    <dsp:sp modelId="{9C48A36E-A787-48C7-8DCE-166EE7D1A73E}">
      <dsp:nvSpPr>
        <dsp:cNvPr id="0" name=""/>
        <dsp:cNvSpPr/>
      </dsp:nvSpPr>
      <dsp:spPr>
        <a:xfrm>
          <a:off x="3507783" y="2819373"/>
          <a:ext cx="269785" cy="10744"/>
        </a:xfrm>
        <a:custGeom>
          <a:avLst/>
          <a:gdLst/>
          <a:ahLst/>
          <a:cxnLst/>
          <a:rect l="0" t="0" r="0" b="0"/>
          <a:pathLst>
            <a:path>
              <a:moveTo>
                <a:pt x="0" y="5372"/>
              </a:moveTo>
              <a:lnTo>
                <a:pt x="269785"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a:off x="3635931" y="2818000"/>
        <a:ext cx="13489" cy="13489"/>
      </dsp:txXfrm>
    </dsp:sp>
    <dsp:sp modelId="{417A23D2-1ECF-4A7F-B338-B0C82270FED4}">
      <dsp:nvSpPr>
        <dsp:cNvPr id="0" name=""/>
        <dsp:cNvSpPr/>
      </dsp:nvSpPr>
      <dsp:spPr>
        <a:xfrm>
          <a:off x="3777568" y="2237016"/>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Signification</a:t>
          </a:r>
        </a:p>
      </dsp:txBody>
      <dsp:txXfrm>
        <a:off x="3777568" y="2237016"/>
        <a:ext cx="674463" cy="1175457"/>
      </dsp:txXfrm>
    </dsp:sp>
    <dsp:sp modelId="{5AF4DE0F-D5FC-492C-B931-9E93B6D827A9}">
      <dsp:nvSpPr>
        <dsp:cNvPr id="0" name=""/>
        <dsp:cNvSpPr/>
      </dsp:nvSpPr>
      <dsp:spPr>
        <a:xfrm>
          <a:off x="4452031" y="2819373"/>
          <a:ext cx="269785" cy="10744"/>
        </a:xfrm>
        <a:custGeom>
          <a:avLst/>
          <a:gdLst/>
          <a:ahLst/>
          <a:cxnLst/>
          <a:rect l="0" t="0" r="0" b="0"/>
          <a:pathLst>
            <a:path>
              <a:moveTo>
                <a:pt x="0" y="5372"/>
              </a:moveTo>
              <a:lnTo>
                <a:pt x="269785"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a:off x="4580179" y="2818000"/>
        <a:ext cx="13489" cy="13489"/>
      </dsp:txXfrm>
    </dsp:sp>
    <dsp:sp modelId="{24010305-8718-4EEF-988F-AC7090634C4F}">
      <dsp:nvSpPr>
        <dsp:cNvPr id="0" name=""/>
        <dsp:cNvSpPr/>
      </dsp:nvSpPr>
      <dsp:spPr>
        <a:xfrm>
          <a:off x="4721816" y="2237016"/>
          <a:ext cx="674463" cy="1175457"/>
        </a:xfrm>
        <a:prstGeom prst="roundRect">
          <a:avLst>
            <a:gd name="adj" fmla="val 10000"/>
          </a:avLst>
        </a:prstGeom>
        <a:solidFill>
          <a:schemeClr val="accent3"/>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Recours en annulation (Bénin, cour d'appel); suspend l'exécution: art. 27 &amp; 28 AUA</a:t>
          </a:r>
        </a:p>
      </dsp:txBody>
      <dsp:txXfrm>
        <a:off x="4721816" y="2237016"/>
        <a:ext cx="674463" cy="1175457"/>
      </dsp:txXfrm>
    </dsp:sp>
    <dsp:sp modelId="{403A5DC4-FD1C-4DEB-BA4A-15C59CEC6FEF}">
      <dsp:nvSpPr>
        <dsp:cNvPr id="0" name=""/>
        <dsp:cNvSpPr/>
      </dsp:nvSpPr>
      <dsp:spPr>
        <a:xfrm rot="17239619">
          <a:off x="5078246" y="2387000"/>
          <a:ext cx="905853" cy="10744"/>
        </a:xfrm>
        <a:custGeom>
          <a:avLst/>
          <a:gdLst/>
          <a:ahLst/>
          <a:cxnLst/>
          <a:rect l="0" t="0" r="0" b="0"/>
          <a:pathLst>
            <a:path>
              <a:moveTo>
                <a:pt x="0" y="5372"/>
              </a:moveTo>
              <a:lnTo>
                <a:pt x="905853"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17239619">
        <a:off x="5508526" y="2369726"/>
        <a:ext cx="45292" cy="45292"/>
      </dsp:txXfrm>
    </dsp:sp>
    <dsp:sp modelId="{5A47706A-8F9D-48B9-8A27-2519A22591C7}">
      <dsp:nvSpPr>
        <dsp:cNvPr id="0" name=""/>
        <dsp:cNvSpPr/>
      </dsp:nvSpPr>
      <dsp:spPr>
        <a:xfrm>
          <a:off x="5666065" y="1372270"/>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smtClean="0">
              <a:solidFill>
                <a:srgbClr val="00B050"/>
              </a:solidFill>
            </a:rPr>
            <a:t>Recours irrecevable ou mal fondé </a:t>
          </a:r>
          <a:r>
            <a:rPr lang="fr-FR" sz="500" kern="1200" dirty="0">
              <a:solidFill>
                <a:srgbClr val="00B050"/>
              </a:solidFill>
            </a:rPr>
            <a:t>→ validité de sentence et de décision d'exequatur (art. 33 AUA)</a:t>
          </a:r>
        </a:p>
      </dsp:txBody>
      <dsp:txXfrm>
        <a:off x="5666065" y="1372270"/>
        <a:ext cx="674463" cy="1175457"/>
      </dsp:txXfrm>
    </dsp:sp>
    <dsp:sp modelId="{8C31AD47-0E0B-4D06-BAFA-2156B069CAFB}">
      <dsp:nvSpPr>
        <dsp:cNvPr id="0" name=""/>
        <dsp:cNvSpPr/>
      </dsp:nvSpPr>
      <dsp:spPr>
        <a:xfrm>
          <a:off x="6340528" y="1954627"/>
          <a:ext cx="269785" cy="10744"/>
        </a:xfrm>
        <a:custGeom>
          <a:avLst/>
          <a:gdLst/>
          <a:ahLst/>
          <a:cxnLst/>
          <a:rect l="0" t="0" r="0" b="0"/>
          <a:pathLst>
            <a:path>
              <a:moveTo>
                <a:pt x="0" y="5372"/>
              </a:moveTo>
              <a:lnTo>
                <a:pt x="269785"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a:off x="6468676" y="1953254"/>
        <a:ext cx="13489" cy="13489"/>
      </dsp:txXfrm>
    </dsp:sp>
    <dsp:sp modelId="{9B3983C9-BED5-4627-A097-DE3C2111D574}">
      <dsp:nvSpPr>
        <dsp:cNvPr id="0" name=""/>
        <dsp:cNvSpPr/>
      </dsp:nvSpPr>
      <dsp:spPr>
        <a:xfrm>
          <a:off x="6610313" y="1372270"/>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Pourvoi en cassation devant CCJA (art. 25, al. 3 AUA) ne suspend pas l'exécution (art. 16 du traité)</a:t>
          </a:r>
        </a:p>
      </dsp:txBody>
      <dsp:txXfrm>
        <a:off x="6610313" y="1372270"/>
        <a:ext cx="674463" cy="1175457"/>
      </dsp:txXfrm>
    </dsp:sp>
    <dsp:sp modelId="{07307EA3-1A14-488D-B11D-DEEF534C67B9}">
      <dsp:nvSpPr>
        <dsp:cNvPr id="0" name=""/>
        <dsp:cNvSpPr/>
      </dsp:nvSpPr>
      <dsp:spPr>
        <a:xfrm rot="18135163">
          <a:off x="7166898" y="1740857"/>
          <a:ext cx="505542" cy="10744"/>
        </a:xfrm>
        <a:custGeom>
          <a:avLst/>
          <a:gdLst/>
          <a:ahLst/>
          <a:cxnLst/>
          <a:rect l="0" t="0" r="0" b="0"/>
          <a:pathLst>
            <a:path>
              <a:moveTo>
                <a:pt x="0" y="5372"/>
              </a:moveTo>
              <a:lnTo>
                <a:pt x="505542"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18135163">
        <a:off x="7407030" y="1733591"/>
        <a:ext cx="25277" cy="25277"/>
      </dsp:txXfrm>
    </dsp:sp>
    <dsp:sp modelId="{2446AD75-3D45-42CE-9A87-749DBD3551B5}">
      <dsp:nvSpPr>
        <dsp:cNvPr id="0" name=""/>
        <dsp:cNvSpPr/>
      </dsp:nvSpPr>
      <dsp:spPr>
        <a:xfrm>
          <a:off x="7554562" y="1130214"/>
          <a:ext cx="674463" cy="80449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smtClean="0">
              <a:solidFill>
                <a:srgbClr val="00B050"/>
              </a:solidFill>
            </a:rPr>
            <a:t>Cassation et évocation sur la demande d’annulation </a:t>
          </a:r>
          <a:r>
            <a:rPr lang="fr-FR" sz="500" kern="1200" dirty="0">
              <a:solidFill>
                <a:srgbClr val="00B050"/>
              </a:solidFill>
            </a:rPr>
            <a:t>→ Nouvelle procédure </a:t>
          </a:r>
          <a:r>
            <a:rPr lang="fr-FR" sz="500" kern="1200" dirty="0" smtClean="0">
              <a:solidFill>
                <a:srgbClr val="00B050"/>
              </a:solidFill>
            </a:rPr>
            <a:t>arbitrale, </a:t>
          </a:r>
          <a:r>
            <a:rPr lang="fr-FR" sz="500" kern="1200" dirty="0">
              <a:solidFill>
                <a:srgbClr val="00B050"/>
              </a:solidFill>
            </a:rPr>
            <a:t>le cas échéant (art. 29 AUA)</a:t>
          </a:r>
        </a:p>
      </dsp:txBody>
      <dsp:txXfrm>
        <a:off x="7554562" y="1130214"/>
        <a:ext cx="674463" cy="804492"/>
      </dsp:txXfrm>
    </dsp:sp>
    <dsp:sp modelId="{79B73D4E-C6CF-4195-BF03-F3E9AAA50711}">
      <dsp:nvSpPr>
        <dsp:cNvPr id="0" name=""/>
        <dsp:cNvSpPr/>
      </dsp:nvSpPr>
      <dsp:spPr>
        <a:xfrm rot="3464837">
          <a:off x="7166898" y="2168396"/>
          <a:ext cx="505542" cy="10744"/>
        </a:xfrm>
        <a:custGeom>
          <a:avLst/>
          <a:gdLst/>
          <a:ahLst/>
          <a:cxnLst/>
          <a:rect l="0" t="0" r="0" b="0"/>
          <a:pathLst>
            <a:path>
              <a:moveTo>
                <a:pt x="0" y="5372"/>
              </a:moveTo>
              <a:lnTo>
                <a:pt x="505542"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3464837">
        <a:off x="7407030" y="2161130"/>
        <a:ext cx="25277" cy="25277"/>
      </dsp:txXfrm>
    </dsp:sp>
    <dsp:sp modelId="{A872A413-6EE3-4C92-81FF-8B8D32414938}">
      <dsp:nvSpPr>
        <dsp:cNvPr id="0" name=""/>
        <dsp:cNvSpPr/>
      </dsp:nvSpPr>
      <dsp:spPr>
        <a:xfrm>
          <a:off x="7554562" y="1985291"/>
          <a:ext cx="674463" cy="80449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Rejet → validité de sentence et de décision d'exequatur</a:t>
          </a:r>
        </a:p>
      </dsp:txBody>
      <dsp:txXfrm>
        <a:off x="7554562" y="1985291"/>
        <a:ext cx="674463" cy="804492"/>
      </dsp:txXfrm>
    </dsp:sp>
    <dsp:sp modelId="{C78992A5-7A78-488B-B8A7-B5DC364F0B45}">
      <dsp:nvSpPr>
        <dsp:cNvPr id="0" name=""/>
        <dsp:cNvSpPr/>
      </dsp:nvSpPr>
      <dsp:spPr>
        <a:xfrm rot="4360381">
          <a:off x="5078246" y="3251746"/>
          <a:ext cx="905853" cy="10744"/>
        </a:xfrm>
        <a:custGeom>
          <a:avLst/>
          <a:gdLst/>
          <a:ahLst/>
          <a:cxnLst/>
          <a:rect l="0" t="0" r="0" b="0"/>
          <a:pathLst>
            <a:path>
              <a:moveTo>
                <a:pt x="0" y="5372"/>
              </a:moveTo>
              <a:lnTo>
                <a:pt x="905853"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4360381">
        <a:off x="5508526" y="3234472"/>
        <a:ext cx="45292" cy="45292"/>
      </dsp:txXfrm>
    </dsp:sp>
    <dsp:sp modelId="{C665B85F-73D8-478B-A20C-846BC9C6FAE9}">
      <dsp:nvSpPr>
        <dsp:cNvPr id="0" name=""/>
        <dsp:cNvSpPr/>
      </dsp:nvSpPr>
      <dsp:spPr>
        <a:xfrm>
          <a:off x="5666065" y="3101762"/>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smtClean="0">
              <a:solidFill>
                <a:srgbClr val="00B050"/>
              </a:solidFill>
            </a:rPr>
            <a:t>Recours recevable et bien fondé → annulation de sentence</a:t>
          </a:r>
          <a:endParaRPr lang="fr-FR" sz="500" kern="1200" dirty="0">
            <a:solidFill>
              <a:srgbClr val="00B050"/>
            </a:solidFill>
          </a:endParaRPr>
        </a:p>
      </dsp:txBody>
      <dsp:txXfrm>
        <a:off x="5666065" y="3101762"/>
        <a:ext cx="674463" cy="1175457"/>
      </dsp:txXfrm>
    </dsp:sp>
    <dsp:sp modelId="{70AB361F-F03F-409D-92EA-C022A3157395}">
      <dsp:nvSpPr>
        <dsp:cNvPr id="0" name=""/>
        <dsp:cNvSpPr/>
      </dsp:nvSpPr>
      <dsp:spPr>
        <a:xfrm>
          <a:off x="6340528" y="3684119"/>
          <a:ext cx="269785" cy="10744"/>
        </a:xfrm>
        <a:custGeom>
          <a:avLst/>
          <a:gdLst/>
          <a:ahLst/>
          <a:cxnLst/>
          <a:rect l="0" t="0" r="0" b="0"/>
          <a:pathLst>
            <a:path>
              <a:moveTo>
                <a:pt x="0" y="5372"/>
              </a:moveTo>
              <a:lnTo>
                <a:pt x="269785"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a:off x="6468676" y="3682746"/>
        <a:ext cx="13489" cy="13489"/>
      </dsp:txXfrm>
    </dsp:sp>
    <dsp:sp modelId="{53380512-6F78-4A6A-BBFF-94F48A3F1794}">
      <dsp:nvSpPr>
        <dsp:cNvPr id="0" name=""/>
        <dsp:cNvSpPr/>
      </dsp:nvSpPr>
      <dsp:spPr>
        <a:xfrm>
          <a:off x="6610313" y="3101762"/>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Pourvoi en cassation devant CCJA (art. 25, al. 3 AUA)</a:t>
          </a:r>
        </a:p>
      </dsp:txBody>
      <dsp:txXfrm>
        <a:off x="6610313" y="3101762"/>
        <a:ext cx="674463" cy="1175457"/>
      </dsp:txXfrm>
    </dsp:sp>
    <dsp:sp modelId="{3DEDA2D6-BA6F-4015-B5BF-BEDCC0A4DC38}">
      <dsp:nvSpPr>
        <dsp:cNvPr id="0" name=""/>
        <dsp:cNvSpPr/>
      </dsp:nvSpPr>
      <dsp:spPr>
        <a:xfrm rot="18100637">
          <a:off x="7162796" y="3465515"/>
          <a:ext cx="513745" cy="10744"/>
        </a:xfrm>
        <a:custGeom>
          <a:avLst/>
          <a:gdLst/>
          <a:ahLst/>
          <a:cxnLst/>
          <a:rect l="0" t="0" r="0" b="0"/>
          <a:pathLst>
            <a:path>
              <a:moveTo>
                <a:pt x="0" y="5372"/>
              </a:moveTo>
              <a:lnTo>
                <a:pt x="513745"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18100637">
        <a:off x="7406825" y="3458044"/>
        <a:ext cx="25687" cy="25687"/>
      </dsp:txXfrm>
    </dsp:sp>
    <dsp:sp modelId="{FDB4A02C-0EA3-4058-ABBE-5086C3740C2A}">
      <dsp:nvSpPr>
        <dsp:cNvPr id="0" name=""/>
        <dsp:cNvSpPr/>
      </dsp:nvSpPr>
      <dsp:spPr>
        <a:xfrm>
          <a:off x="7554562" y="2840369"/>
          <a:ext cx="674463" cy="823829"/>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smtClean="0">
              <a:solidFill>
                <a:srgbClr val="00B050"/>
              </a:solidFill>
            </a:rPr>
            <a:t>Cassation et évocation sur la demande d’annulation </a:t>
          </a:r>
          <a:r>
            <a:rPr lang="fr-FR" sz="500" kern="1200" dirty="0">
              <a:solidFill>
                <a:srgbClr val="00B050"/>
              </a:solidFill>
            </a:rPr>
            <a:t>→validité de sentence et de décision d'exequatur</a:t>
          </a:r>
        </a:p>
      </dsp:txBody>
      <dsp:txXfrm>
        <a:off x="7554562" y="2840369"/>
        <a:ext cx="674463" cy="823829"/>
      </dsp:txXfrm>
    </dsp:sp>
    <dsp:sp modelId="{4633AC99-F23B-40B5-86D2-807642E2F279}">
      <dsp:nvSpPr>
        <dsp:cNvPr id="0" name=""/>
        <dsp:cNvSpPr/>
      </dsp:nvSpPr>
      <dsp:spPr>
        <a:xfrm rot="3499363">
          <a:off x="7162796" y="3902722"/>
          <a:ext cx="513745" cy="10744"/>
        </a:xfrm>
        <a:custGeom>
          <a:avLst/>
          <a:gdLst/>
          <a:ahLst/>
          <a:cxnLst/>
          <a:rect l="0" t="0" r="0" b="0"/>
          <a:pathLst>
            <a:path>
              <a:moveTo>
                <a:pt x="0" y="5372"/>
              </a:moveTo>
              <a:lnTo>
                <a:pt x="513745"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3499363">
        <a:off x="7406825" y="3895251"/>
        <a:ext cx="25687" cy="25687"/>
      </dsp:txXfrm>
    </dsp:sp>
    <dsp:sp modelId="{ECCE8DB7-FA3B-47A8-AC2F-618DEEC00D3B}">
      <dsp:nvSpPr>
        <dsp:cNvPr id="0" name=""/>
        <dsp:cNvSpPr/>
      </dsp:nvSpPr>
      <dsp:spPr>
        <a:xfrm>
          <a:off x="7554562" y="3714783"/>
          <a:ext cx="674463" cy="823829"/>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Rejet →  Nouvelle procédure </a:t>
          </a:r>
          <a:r>
            <a:rPr lang="fr-FR" sz="500" kern="1200" dirty="0" smtClean="0">
              <a:solidFill>
                <a:srgbClr val="00B050"/>
              </a:solidFill>
            </a:rPr>
            <a:t>arbitrale, </a:t>
          </a:r>
          <a:r>
            <a:rPr lang="fr-FR" sz="500" kern="1200" dirty="0">
              <a:solidFill>
                <a:srgbClr val="00B050"/>
              </a:solidFill>
            </a:rPr>
            <a:t>le cas échéant (art. 29 AUA)</a:t>
          </a:r>
        </a:p>
      </dsp:txBody>
      <dsp:txXfrm>
        <a:off x="7554562" y="3714783"/>
        <a:ext cx="674463" cy="823829"/>
      </dsp:txXfrm>
    </dsp:sp>
    <dsp:sp modelId="{DB492878-EE99-4056-B6DA-0CDE3D8BD37D}">
      <dsp:nvSpPr>
        <dsp:cNvPr id="0" name=""/>
        <dsp:cNvSpPr/>
      </dsp:nvSpPr>
      <dsp:spPr>
        <a:xfrm rot="3974768">
          <a:off x="2363547" y="3738905"/>
          <a:ext cx="669760" cy="10744"/>
        </a:xfrm>
        <a:custGeom>
          <a:avLst/>
          <a:gdLst/>
          <a:ahLst/>
          <a:cxnLst/>
          <a:rect l="0" t="0" r="0" b="0"/>
          <a:pathLst>
            <a:path>
              <a:moveTo>
                <a:pt x="0" y="5372"/>
              </a:moveTo>
              <a:lnTo>
                <a:pt x="669760"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3974768">
        <a:off x="2681683" y="3727533"/>
        <a:ext cx="33488" cy="33488"/>
      </dsp:txXfrm>
    </dsp:sp>
    <dsp:sp modelId="{D74903F1-C36C-4C58-BA49-B1EE15C744DE}">
      <dsp:nvSpPr>
        <dsp:cNvPr id="0" name=""/>
        <dsp:cNvSpPr/>
      </dsp:nvSpPr>
      <dsp:spPr>
        <a:xfrm>
          <a:off x="2833319" y="3463059"/>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Refus</a:t>
          </a:r>
        </a:p>
      </dsp:txBody>
      <dsp:txXfrm>
        <a:off x="2833319" y="3463059"/>
        <a:ext cx="674463" cy="1175457"/>
      </dsp:txXfrm>
    </dsp:sp>
    <dsp:sp modelId="{5FE30B04-09E1-499D-966D-915BB51623A1}">
      <dsp:nvSpPr>
        <dsp:cNvPr id="0" name=""/>
        <dsp:cNvSpPr/>
      </dsp:nvSpPr>
      <dsp:spPr>
        <a:xfrm>
          <a:off x="3507783" y="4045415"/>
          <a:ext cx="269785" cy="10744"/>
        </a:xfrm>
        <a:custGeom>
          <a:avLst/>
          <a:gdLst/>
          <a:ahLst/>
          <a:cxnLst/>
          <a:rect l="0" t="0" r="0" b="0"/>
          <a:pathLst>
            <a:path>
              <a:moveTo>
                <a:pt x="0" y="5372"/>
              </a:moveTo>
              <a:lnTo>
                <a:pt x="269785"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a:off x="3635931" y="4044043"/>
        <a:ext cx="13489" cy="13489"/>
      </dsp:txXfrm>
    </dsp:sp>
    <dsp:sp modelId="{EC2ECC68-1165-4761-A596-49B603F9CA56}">
      <dsp:nvSpPr>
        <dsp:cNvPr id="0" name=""/>
        <dsp:cNvSpPr/>
      </dsp:nvSpPr>
      <dsp:spPr>
        <a:xfrm>
          <a:off x="3777568" y="3463059"/>
          <a:ext cx="674463" cy="117545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Pourvoi en cassation devant CCJA (art. 32 AUA)</a:t>
          </a:r>
        </a:p>
      </dsp:txBody>
      <dsp:txXfrm>
        <a:off x="3777568" y="3463059"/>
        <a:ext cx="674463" cy="1175457"/>
      </dsp:txXfrm>
    </dsp:sp>
    <dsp:sp modelId="{50BF0084-26BA-40AE-92B7-D43403E6F08E}">
      <dsp:nvSpPr>
        <dsp:cNvPr id="0" name=""/>
        <dsp:cNvSpPr/>
      </dsp:nvSpPr>
      <dsp:spPr>
        <a:xfrm rot="18680615">
          <a:off x="4382718" y="3892105"/>
          <a:ext cx="408410" cy="10744"/>
        </a:xfrm>
        <a:custGeom>
          <a:avLst/>
          <a:gdLst/>
          <a:ahLst/>
          <a:cxnLst/>
          <a:rect l="0" t="0" r="0" b="0"/>
          <a:pathLst>
            <a:path>
              <a:moveTo>
                <a:pt x="0" y="5372"/>
              </a:moveTo>
              <a:lnTo>
                <a:pt x="408410"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18680615">
        <a:off x="4576713" y="3887268"/>
        <a:ext cx="20420" cy="20420"/>
      </dsp:txXfrm>
    </dsp:sp>
    <dsp:sp modelId="{043EB9E3-EA80-477E-93CC-F952969BF81E}">
      <dsp:nvSpPr>
        <dsp:cNvPr id="0" name=""/>
        <dsp:cNvSpPr/>
      </dsp:nvSpPr>
      <dsp:spPr>
        <a:xfrm>
          <a:off x="4721816" y="3520342"/>
          <a:ext cx="674463" cy="447651"/>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Rejet  → pas d'exequatur</a:t>
          </a:r>
        </a:p>
      </dsp:txBody>
      <dsp:txXfrm>
        <a:off x="4721816" y="3520342"/>
        <a:ext cx="674463" cy="447651"/>
      </dsp:txXfrm>
    </dsp:sp>
    <dsp:sp modelId="{4E7D4397-FD34-4DC3-B8D3-BAD1ACDC368C}">
      <dsp:nvSpPr>
        <dsp:cNvPr id="0" name=""/>
        <dsp:cNvSpPr/>
      </dsp:nvSpPr>
      <dsp:spPr>
        <a:xfrm rot="2563151">
          <a:off x="4403318" y="4169974"/>
          <a:ext cx="367210" cy="10744"/>
        </a:xfrm>
        <a:custGeom>
          <a:avLst/>
          <a:gdLst/>
          <a:ahLst/>
          <a:cxnLst/>
          <a:rect l="0" t="0" r="0" b="0"/>
          <a:pathLst>
            <a:path>
              <a:moveTo>
                <a:pt x="0" y="5372"/>
              </a:moveTo>
              <a:lnTo>
                <a:pt x="367210"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2563151">
        <a:off x="4577743" y="4166166"/>
        <a:ext cx="18360" cy="18360"/>
      </dsp:txXfrm>
    </dsp:sp>
    <dsp:sp modelId="{BBC5ABBA-23C8-46C3-9EE8-D34FF2AC96CF}">
      <dsp:nvSpPr>
        <dsp:cNvPr id="0" name=""/>
        <dsp:cNvSpPr/>
      </dsp:nvSpPr>
      <dsp:spPr>
        <a:xfrm>
          <a:off x="4721816" y="4018579"/>
          <a:ext cx="674463" cy="562654"/>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Cassation et évocation sur </a:t>
          </a:r>
          <a:r>
            <a:rPr lang="fr-FR" sz="500" kern="1200" dirty="0" smtClean="0">
              <a:solidFill>
                <a:srgbClr val="00B050"/>
              </a:solidFill>
            </a:rPr>
            <a:t>la demande d’exequatur (art</a:t>
          </a:r>
          <a:r>
            <a:rPr lang="fr-FR" sz="500" kern="1200" dirty="0">
              <a:solidFill>
                <a:srgbClr val="00B050"/>
              </a:solidFill>
            </a:rPr>
            <a:t>. 14 du </a:t>
          </a:r>
          <a:r>
            <a:rPr lang="fr-FR" sz="500" kern="1200" dirty="0" smtClean="0">
              <a:solidFill>
                <a:srgbClr val="00B050"/>
              </a:solidFill>
            </a:rPr>
            <a:t>traité)</a:t>
          </a:r>
          <a:endParaRPr lang="fr-FR" sz="500" kern="1200" dirty="0">
            <a:solidFill>
              <a:srgbClr val="00B050"/>
            </a:solidFill>
          </a:endParaRPr>
        </a:p>
      </dsp:txBody>
      <dsp:txXfrm>
        <a:off x="4721816" y="4018579"/>
        <a:ext cx="674463" cy="562654"/>
      </dsp:txXfrm>
    </dsp:sp>
    <dsp:sp modelId="{8EA064F5-4CD0-488A-9629-3E3D8C8FD700}">
      <dsp:nvSpPr>
        <dsp:cNvPr id="0" name=""/>
        <dsp:cNvSpPr/>
      </dsp:nvSpPr>
      <dsp:spPr>
        <a:xfrm rot="4655405">
          <a:off x="1126491" y="4045415"/>
          <a:ext cx="1255374" cy="10744"/>
        </a:xfrm>
        <a:custGeom>
          <a:avLst/>
          <a:gdLst/>
          <a:ahLst/>
          <a:cxnLst/>
          <a:rect l="0" t="0" r="0" b="0"/>
          <a:pathLst>
            <a:path>
              <a:moveTo>
                <a:pt x="0" y="5372"/>
              </a:moveTo>
              <a:lnTo>
                <a:pt x="1255374" y="5372"/>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fr-FR" sz="400" kern="1200"/>
        </a:p>
      </dsp:txBody>
      <dsp:txXfrm rot="4655405">
        <a:off x="1722794" y="4019403"/>
        <a:ext cx="62768" cy="62768"/>
      </dsp:txXfrm>
    </dsp:sp>
    <dsp:sp modelId="{CDB7C807-70D4-4C90-ADC8-64360A7EA6C6}">
      <dsp:nvSpPr>
        <dsp:cNvPr id="0" name=""/>
        <dsp:cNvSpPr/>
      </dsp:nvSpPr>
      <dsp:spPr>
        <a:xfrm>
          <a:off x="1889071" y="4076080"/>
          <a:ext cx="674463" cy="1175457"/>
        </a:xfrm>
        <a:prstGeom prst="roundRect">
          <a:avLst>
            <a:gd name="adj" fmla="val 10000"/>
          </a:avLst>
        </a:prstGeom>
        <a:solidFill>
          <a:schemeClr val="accent3"/>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fr-FR" sz="500" kern="1200" dirty="0">
              <a:solidFill>
                <a:srgbClr val="00B050"/>
              </a:solidFill>
            </a:rPr>
            <a:t>Recours en annulation (Bénin, cour d'appel); </a:t>
          </a:r>
        </a:p>
      </dsp:txBody>
      <dsp:txXfrm>
        <a:off x="1889071" y="4076080"/>
        <a:ext cx="674463" cy="117545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09EEB4D5-8CD4-49EC-B365-9DE07A3507A7}" type="datetimeFigureOut">
              <a:rPr lang="fr-FR" smtClean="0"/>
              <a:pPr/>
              <a:t>08/04/2012</a:t>
            </a:fld>
            <a:endParaRPr lang="fr-FR"/>
          </a:p>
        </p:txBody>
      </p:sp>
      <p:sp>
        <p:nvSpPr>
          <p:cNvPr id="4" name="Espace réservé du pied de page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a:defRPr sz="1200"/>
            </a:lvl1pPr>
          </a:lstStyle>
          <a:p>
            <a:r>
              <a:rPr lang="fr-FR" smtClean="0"/>
              <a:t>Elvire VIGNON, Avocate au Barreau du Bénin, mars 2012, à l'occasion du lancement du Centre permanent d'Arbitrage et de Médiation du CADEV</a:t>
            </a:r>
            <a:endParaRPr lang="fr-FR"/>
          </a:p>
        </p:txBody>
      </p:sp>
      <p:sp>
        <p:nvSpPr>
          <p:cNvPr id="5" name="Espace réservé du numéro de diapositive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a:defRPr sz="1200"/>
            </a:lvl1pPr>
          </a:lstStyle>
          <a:p>
            <a:fld id="{134F27F5-AF42-417F-A0B7-C39CE3BCC63F}" type="slidenum">
              <a:rPr lang="fr-FR" smtClean="0"/>
              <a:pPr/>
              <a:t>‹N°›</a:t>
            </a:fld>
            <a:endParaRPr lang="fr-FR"/>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8B6878C1-2189-4E71-BB85-03B579DDC34C}" type="datetimeFigureOut">
              <a:rPr lang="fr-FR" smtClean="0"/>
              <a:pPr/>
              <a:t>08/04/2012</a:t>
            </a:fld>
            <a:endParaRPr lang="fr-FR"/>
          </a:p>
        </p:txBody>
      </p:sp>
      <p:sp>
        <p:nvSpPr>
          <p:cNvPr id="4" name="Espace réservé de l'image des diapositives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66750" y="4716463"/>
            <a:ext cx="5335588" cy="4467225"/>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a:defRPr sz="1200"/>
            </a:lvl1pPr>
          </a:lstStyle>
          <a:p>
            <a:r>
              <a:rPr lang="fr-FR" smtClean="0"/>
              <a:t>Elvire VIGNON, Avocate au Barreau du Bénin, mars 2012, à l'occasion du lancement du Centre permanent d'Arbitrage et de Médiation du CADEV</a:t>
            </a:r>
            <a:endParaRPr lang="fr-FR"/>
          </a:p>
        </p:txBody>
      </p:sp>
      <p:sp>
        <p:nvSpPr>
          <p:cNvPr id="7" name="Espace réservé du numéro de diapositive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a:defRPr sz="1200"/>
            </a:lvl1pPr>
          </a:lstStyle>
          <a:p>
            <a:fld id="{9C99EF89-53B5-485B-AEE1-FB75DF394E59}" type="slidenum">
              <a:rPr lang="fr-FR" smtClean="0"/>
              <a:pPr/>
              <a:t>‹N°›</a:t>
            </a:fld>
            <a:endParaRPr lang="fr-F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09220E4B-FDB4-46BD-B106-329A68954A26}" type="datetime1">
              <a:rPr lang="fr-FR" smtClean="0"/>
              <a:pPr/>
              <a:t>08/04/2012</a:t>
            </a:fld>
            <a:endParaRPr lang="fr-FR"/>
          </a:p>
        </p:txBody>
      </p:sp>
      <p:sp>
        <p:nvSpPr>
          <p:cNvPr id="19" name="Espace réservé du pied de page 18"/>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27" name="Espace réservé du numéro de diapositive 26"/>
          <p:cNvSpPr>
            <a:spLocks noGrp="1"/>
          </p:cNvSpPr>
          <p:nvPr>
            <p:ph type="sldNum" sz="quarter" idx="12"/>
          </p:nvPr>
        </p:nvSpPr>
        <p:spPr/>
        <p:txBody>
          <a:bodyPr/>
          <a:lstStyle/>
          <a:p>
            <a:fld id="{25357D87-57D0-4EB6-A124-DE017F47568A}"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60FD4F2-0EA3-4741-96FB-67229F7D8E69}" type="datetime1">
              <a:rPr lang="fr-FR" smtClean="0"/>
              <a:pPr/>
              <a:t>08/04/2012</a:t>
            </a:fld>
            <a:endParaRPr lang="fr-FR"/>
          </a:p>
        </p:txBody>
      </p:sp>
      <p:sp>
        <p:nvSpPr>
          <p:cNvPr id="5" name="Espace réservé du pied de page 4"/>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6" name="Espace réservé du numéro de diapositive 5"/>
          <p:cNvSpPr>
            <a:spLocks noGrp="1"/>
          </p:cNvSpPr>
          <p:nvPr>
            <p:ph type="sldNum" sz="quarter" idx="12"/>
          </p:nvPr>
        </p:nvSpPr>
        <p:spPr/>
        <p:txBody>
          <a:bodyPr/>
          <a:lstStyle/>
          <a:p>
            <a:fld id="{25357D87-57D0-4EB6-A124-DE017F47568A}"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4960C7C1-0439-4816-BEFE-EA78C4943A4F}" type="datetime1">
              <a:rPr lang="fr-FR" smtClean="0"/>
              <a:pPr/>
              <a:t>08/04/2012</a:t>
            </a:fld>
            <a:endParaRPr lang="fr-FR"/>
          </a:p>
        </p:txBody>
      </p:sp>
      <p:sp>
        <p:nvSpPr>
          <p:cNvPr id="5" name="Espace réservé du pied de page 4"/>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6" name="Espace réservé du numéro de diapositive 5"/>
          <p:cNvSpPr>
            <a:spLocks noGrp="1"/>
          </p:cNvSpPr>
          <p:nvPr>
            <p:ph type="sldNum" sz="quarter" idx="12"/>
          </p:nvPr>
        </p:nvSpPr>
        <p:spPr/>
        <p:txBody>
          <a:bodyPr/>
          <a:lstStyle/>
          <a:p>
            <a:fld id="{25357D87-57D0-4EB6-A124-DE017F47568A}"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9AB778CD-2049-4B95-A763-89071065B536}" type="datetime1">
              <a:rPr lang="fr-FR" smtClean="0"/>
              <a:pPr/>
              <a:t>08/04/2012</a:t>
            </a:fld>
            <a:endParaRPr lang="fr-FR"/>
          </a:p>
        </p:txBody>
      </p:sp>
      <p:sp>
        <p:nvSpPr>
          <p:cNvPr id="6" name="Espace réservé du pied de page 5"/>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7" name="Espace réservé du numéro de diapositive 6"/>
          <p:cNvSpPr>
            <a:spLocks noGrp="1"/>
          </p:cNvSpPr>
          <p:nvPr>
            <p:ph type="sldNum" sz="quarter" idx="12"/>
          </p:nvPr>
        </p:nvSpPr>
        <p:spPr/>
        <p:txBody>
          <a:bodyPr/>
          <a:lstStyle/>
          <a:p>
            <a:fld id="{25357D87-57D0-4EB6-A124-DE017F47568A}"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899E348B-980F-4CF1-9DB1-DB39A64C4068}" type="datetime1">
              <a:rPr lang="fr-FR" smtClean="0"/>
              <a:pPr/>
              <a:t>08/04/2012</a:t>
            </a:fld>
            <a:endParaRPr lang="fr-FR"/>
          </a:p>
        </p:txBody>
      </p:sp>
      <p:sp>
        <p:nvSpPr>
          <p:cNvPr id="8" name="Espace réservé du pied de page 7"/>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9" name="Espace réservé du numéro de diapositive 8"/>
          <p:cNvSpPr>
            <a:spLocks noGrp="1"/>
          </p:cNvSpPr>
          <p:nvPr>
            <p:ph type="sldNum" sz="quarter" idx="12"/>
          </p:nvPr>
        </p:nvSpPr>
        <p:spPr/>
        <p:txBody>
          <a:bodyPr/>
          <a:lstStyle/>
          <a:p>
            <a:fld id="{25357D87-57D0-4EB6-A124-DE017F47568A}"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C67C57EE-A3A6-4E42-8540-0B2B9524BB94}" type="datetime1">
              <a:rPr lang="fr-FR" smtClean="0"/>
              <a:pPr/>
              <a:t>08/04/2012</a:t>
            </a:fld>
            <a:endParaRPr lang="fr-FR"/>
          </a:p>
        </p:txBody>
      </p:sp>
      <p:sp>
        <p:nvSpPr>
          <p:cNvPr id="4" name="Espace réservé du pied de page 3"/>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5" name="Espace réservé du numéro de diapositive 4"/>
          <p:cNvSpPr>
            <a:spLocks noGrp="1"/>
          </p:cNvSpPr>
          <p:nvPr>
            <p:ph type="sldNum" sz="quarter" idx="12"/>
          </p:nvPr>
        </p:nvSpPr>
        <p:spPr/>
        <p:txBody>
          <a:bodyPr/>
          <a:lstStyle/>
          <a:p>
            <a:fld id="{25357D87-57D0-4EB6-A124-DE017F47568A}"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05AD39D-3DF3-45B2-A1AF-E747015C9DBF}" type="datetime1">
              <a:rPr lang="fr-FR" smtClean="0"/>
              <a:pPr/>
              <a:t>08/04/2012</a:t>
            </a:fld>
            <a:endParaRPr lang="fr-FR"/>
          </a:p>
        </p:txBody>
      </p:sp>
      <p:sp>
        <p:nvSpPr>
          <p:cNvPr id="3" name="Espace réservé du pied de page 2"/>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4" name="Espace réservé du numéro de diapositive 3"/>
          <p:cNvSpPr>
            <a:spLocks noGrp="1"/>
          </p:cNvSpPr>
          <p:nvPr>
            <p:ph type="sldNum" sz="quarter" idx="12"/>
          </p:nvPr>
        </p:nvSpPr>
        <p:spPr/>
        <p:txBody>
          <a:bodyPr/>
          <a:lstStyle/>
          <a:p>
            <a:fld id="{25357D87-57D0-4EB6-A124-DE017F47568A}"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D131807E-C5E0-40FD-A0CA-2DA621A63E2A}" type="datetime1">
              <a:rPr lang="fr-FR" smtClean="0"/>
              <a:pPr/>
              <a:t>08/04/2012</a:t>
            </a:fld>
            <a:endParaRPr lang="fr-FR"/>
          </a:p>
        </p:txBody>
      </p:sp>
      <p:sp>
        <p:nvSpPr>
          <p:cNvPr id="6" name="Espace réservé du pied de page 5"/>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7" name="Espace réservé du numéro de diapositive 6"/>
          <p:cNvSpPr>
            <a:spLocks noGrp="1"/>
          </p:cNvSpPr>
          <p:nvPr>
            <p:ph type="sldNum" sz="quarter" idx="12"/>
          </p:nvPr>
        </p:nvSpPr>
        <p:spPr/>
        <p:txBody>
          <a:bodyPr/>
          <a:lstStyle/>
          <a:p>
            <a:fld id="{25357D87-57D0-4EB6-A124-DE017F47568A}"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EC9EB06D-22FD-40AB-BE5E-C980F5556E5D}" type="datetime1">
              <a:rPr lang="fr-FR" smtClean="0"/>
              <a:pPr/>
              <a:t>08/04/2012</a:t>
            </a:fld>
            <a:endParaRPr lang="fr-FR"/>
          </a:p>
        </p:txBody>
      </p:sp>
      <p:sp>
        <p:nvSpPr>
          <p:cNvPr id="6" name="Espace réservé du pied de page 5"/>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25357D87-57D0-4EB6-A124-DE017F47568A}"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F583467-E4FD-4792-AE77-AF8DC1B21ABA}" type="datetime1">
              <a:rPr lang="fr-FR" smtClean="0"/>
              <a:pPr/>
              <a:t>08/04/2012</a:t>
            </a:fld>
            <a:endParaRPr lang="fr-FR"/>
          </a:p>
        </p:txBody>
      </p:sp>
      <p:sp>
        <p:nvSpPr>
          <p:cNvPr id="5" name="Espace réservé du pied de page 4"/>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6" name="Espace réservé du numéro de diapositive 5"/>
          <p:cNvSpPr>
            <a:spLocks noGrp="1"/>
          </p:cNvSpPr>
          <p:nvPr>
            <p:ph type="sldNum" sz="quarter" idx="12"/>
          </p:nvPr>
        </p:nvSpPr>
        <p:spPr/>
        <p:txBody>
          <a:bodyPr/>
          <a:lstStyle/>
          <a:p>
            <a:fld id="{25357D87-57D0-4EB6-A124-DE017F47568A}"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EE1BA452-D444-495D-891F-69FCEEB5A74F}" type="datetime1">
              <a:rPr lang="fr-FR" smtClean="0"/>
              <a:pPr/>
              <a:t>08/04/2012</a:t>
            </a:fld>
            <a:endParaRPr lang="fr-FR"/>
          </a:p>
        </p:txBody>
      </p:sp>
      <p:sp>
        <p:nvSpPr>
          <p:cNvPr id="5" name="Espace réservé du pied de page 4"/>
          <p:cNvSpPr>
            <a:spLocks noGrp="1"/>
          </p:cNvSpPr>
          <p:nvPr>
            <p:ph type="ftr" sz="quarter" idx="11"/>
          </p:nvPr>
        </p:nvSpPr>
        <p:spPr/>
        <p:txBody>
          <a:bodyPr/>
          <a:lstStyle/>
          <a:p>
            <a:r>
              <a:rPr lang="fr-FR" smtClean="0"/>
              <a:t>Elvire VIGNON, Avocate au Barreau du Bénin, mars 2012, à l'occasion du lancement du Centre permanent d'Arbitrage et de Médiation du CADEV</a:t>
            </a:r>
            <a:endParaRPr lang="fr-FR"/>
          </a:p>
        </p:txBody>
      </p:sp>
      <p:sp>
        <p:nvSpPr>
          <p:cNvPr id="6" name="Espace réservé du numéro de diapositive 5"/>
          <p:cNvSpPr>
            <a:spLocks noGrp="1"/>
          </p:cNvSpPr>
          <p:nvPr>
            <p:ph type="sldNum" sz="quarter" idx="12"/>
          </p:nvPr>
        </p:nvSpPr>
        <p:spPr/>
        <p:txBody>
          <a:bodyPr/>
          <a:lstStyle/>
          <a:p>
            <a:fld id="{25357D87-57D0-4EB6-A124-DE017F47568A}"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8E91201-E4A1-430B-A177-938D9DEA28F7}" type="datetime1">
              <a:rPr lang="fr-FR" smtClean="0"/>
              <a:pPr/>
              <a:t>08/04/2012</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fr-FR" smtClean="0"/>
              <a:t>Elvire VIGNON, Avocate au Barreau du Bénin, mars 2012, à l'occasion du lancement du Centre permanent d'Arbitrage et de Médiation du CADEV</a:t>
            </a: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5357D87-57D0-4EB6-A124-DE017F47568A}"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39552" y="332656"/>
            <a:ext cx="8229600" cy="1512168"/>
          </a:xfrm>
        </p:spPr>
        <p:txBody>
          <a:bodyPr>
            <a:normAutofit fontScale="90000"/>
          </a:bodyPr>
          <a:lstStyle/>
          <a:p>
            <a:pPr algn="ctr"/>
            <a:r>
              <a:rPr lang="fr-FR" sz="2200" b="1" dirty="0" smtClean="0"/>
              <a:t/>
            </a:r>
            <a:br>
              <a:rPr lang="fr-FR" sz="2200" b="1" dirty="0" smtClean="0"/>
            </a:br>
            <a:r>
              <a:rPr lang="fr-FR" sz="2200" b="1" dirty="0" smtClean="0"/>
              <a:t/>
            </a:r>
            <a:br>
              <a:rPr lang="fr-FR" sz="2200" b="1" dirty="0" smtClean="0"/>
            </a:br>
            <a:r>
              <a:rPr lang="fr-FR" sz="2200" b="1" dirty="0" smtClean="0"/>
              <a:t/>
            </a:r>
            <a:br>
              <a:rPr lang="fr-FR" sz="2200" b="1" dirty="0" smtClean="0"/>
            </a:br>
            <a:r>
              <a:rPr lang="fr-FR" sz="2200" b="1" dirty="0" smtClean="0"/>
              <a:t/>
            </a:r>
            <a:br>
              <a:rPr lang="fr-FR" sz="2200" b="1" dirty="0" smtClean="0"/>
            </a:br>
            <a:r>
              <a:rPr lang="fr-FR" sz="2200" b="1" dirty="0" smtClean="0"/>
              <a:t/>
            </a:r>
            <a:br>
              <a:rPr lang="fr-FR" sz="2200" b="1" dirty="0" smtClean="0"/>
            </a:br>
            <a:r>
              <a:rPr lang="fr-FR" sz="2200" b="1" dirty="0" smtClean="0"/>
              <a:t/>
            </a:r>
            <a:br>
              <a:rPr lang="fr-FR" sz="2200" b="1" dirty="0" smtClean="0"/>
            </a:br>
            <a:r>
              <a:rPr lang="fr-FR" sz="2200" b="1" dirty="0" smtClean="0"/>
              <a:t/>
            </a:r>
            <a:br>
              <a:rPr lang="fr-FR" sz="2200" b="1" dirty="0" smtClean="0"/>
            </a:br>
            <a:r>
              <a:rPr lang="fr-FR" sz="3100" b="1" dirty="0" smtClean="0"/>
              <a:t>Gestion </a:t>
            </a:r>
            <a:r>
              <a:rPr lang="fr-FR" sz="3100" b="1" dirty="0" smtClean="0"/>
              <a:t>de la phase post-arbitrale : recours en annulation devant le juge interne et devant la CCJA</a:t>
            </a:r>
            <a:r>
              <a:rPr lang="fr-FR" dirty="0" smtClean="0"/>
              <a:t/>
            </a:r>
            <a:br>
              <a:rPr lang="fr-FR" dirty="0" smtClean="0"/>
            </a:br>
            <a:endParaRPr lang="fr-FR" dirty="0"/>
          </a:p>
        </p:txBody>
      </p:sp>
      <p:sp>
        <p:nvSpPr>
          <p:cNvPr id="9" name="Espace réservé du contenu 8"/>
          <p:cNvSpPr>
            <a:spLocks noGrp="1"/>
          </p:cNvSpPr>
          <p:nvPr>
            <p:ph idx="1"/>
          </p:nvPr>
        </p:nvSpPr>
        <p:spPr>
          <a:xfrm>
            <a:off x="457200" y="2132856"/>
            <a:ext cx="8229600" cy="4191744"/>
          </a:xfrm>
        </p:spPr>
        <p:txBody>
          <a:bodyPr/>
          <a:lstStyle/>
          <a:p>
            <a:pPr algn="ctr">
              <a:buNone/>
            </a:pPr>
            <a:r>
              <a:rPr lang="fr-FR" dirty="0" smtClean="0"/>
              <a:t>Introduction au thème présentée </a:t>
            </a:r>
            <a:r>
              <a:rPr lang="fr-FR" dirty="0" smtClean="0"/>
              <a:t>par Elvire VIGNON le 03 avril 2012 à Douala, à l’occasion du lancement de Centre permanent d’Arbitrage et de Médiation du CADEV sis à Douala (Cameroun)</a:t>
            </a:r>
          </a:p>
          <a:p>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25357D87-57D0-4EB6-A124-DE017F47568A}" type="slidenum">
              <a:rPr lang="fr-FR" smtClean="0"/>
              <a:pPr/>
              <a:t>1</a:t>
            </a:fld>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08720"/>
            <a:ext cx="8229600" cy="576064"/>
          </a:xfrm>
        </p:spPr>
        <p:txBody>
          <a:bodyPr>
            <a:normAutofit/>
          </a:bodyPr>
          <a:lstStyle/>
          <a:p>
            <a:pPr algn="ctr"/>
            <a:r>
              <a:rPr lang="fr-FR" sz="2800" dirty="0" smtClean="0"/>
              <a:t>Intérêt du sujet</a:t>
            </a:r>
            <a:endParaRPr lang="fr-FR" sz="2800" dirty="0"/>
          </a:p>
        </p:txBody>
      </p:sp>
      <p:sp>
        <p:nvSpPr>
          <p:cNvPr id="3" name="Espace réservé du contenu 2"/>
          <p:cNvSpPr>
            <a:spLocks noGrp="1"/>
          </p:cNvSpPr>
          <p:nvPr>
            <p:ph idx="1"/>
          </p:nvPr>
        </p:nvSpPr>
        <p:spPr/>
        <p:txBody>
          <a:bodyPr>
            <a:normAutofit fontScale="92500" lnSpcReduction="20000"/>
          </a:bodyPr>
          <a:lstStyle/>
          <a:p>
            <a:pPr indent="0" algn="just">
              <a:buNone/>
            </a:pPr>
            <a:r>
              <a:rPr lang="fr-FR" dirty="0" smtClean="0"/>
              <a:t>Le </a:t>
            </a:r>
            <a:r>
              <a:rPr lang="fr-FR" dirty="0" smtClean="0"/>
              <a:t>recours en annulation fait partie de la phase qui commence après le prononcé de la sentence.</a:t>
            </a:r>
          </a:p>
          <a:p>
            <a:pPr indent="0" algn="just">
              <a:buNone/>
            </a:pPr>
            <a:r>
              <a:rPr lang="fr-FR" dirty="0" smtClean="0"/>
              <a:t>Connaître la vie d’une sentence arbitrale après son prononcé, présente un intérêt certain pour l’arbitre, le centre d’arbitrage et les parties. En effet, moins un arbitre voit ses sentences annulées plus cela témoigne de sa compétence et de la crédibilité du centre d’arbitrage qui l’a agréé. Quant aux parties qui ont, elles-mêmes, choisi ce mode de règlement de différends, cela leur permet de participer d’une part, de façon active au processus et d’autre part, en personnes avisées qui comprennent qu’il est de leur intérêt d’être traitées sur le même pied d’égalité à tout moment de l’arbitrage.</a:t>
            </a:r>
            <a:endParaRPr lang="fr-FR" dirty="0"/>
          </a:p>
        </p:txBody>
      </p:sp>
      <p:sp>
        <p:nvSpPr>
          <p:cNvPr id="4" name="Espace réservé du pied de page 3"/>
          <p:cNvSpPr>
            <a:spLocks noGrp="1"/>
          </p:cNvSpPr>
          <p:nvPr>
            <p:ph type="ftr" sz="quarter" idx="11"/>
          </p:nvPr>
        </p:nvSpPr>
        <p:spPr>
          <a:xfrm>
            <a:off x="755576" y="6356350"/>
            <a:ext cx="7704856" cy="365125"/>
          </a:xfrm>
        </p:spPr>
        <p:txBody>
          <a:bodyPr/>
          <a:lstStyle/>
          <a:p>
            <a:pPr algn="ctr"/>
            <a:r>
              <a:rPr lang="fr-FR" dirty="0" smtClean="0"/>
              <a:t>Elvire VIGNON, Avocate au Barreau du Bénin, 31 mars 2012, à l'occasion du lancement du Centre permanent d'Arbitrage et de Médiation du CADEV</a:t>
            </a:r>
            <a:endParaRPr lang="fr-FR" dirty="0"/>
          </a:p>
        </p:txBody>
      </p:sp>
      <p:sp>
        <p:nvSpPr>
          <p:cNvPr id="5" name="Espace réservé du numéro de diapositive 4"/>
          <p:cNvSpPr>
            <a:spLocks noGrp="1"/>
          </p:cNvSpPr>
          <p:nvPr>
            <p:ph type="sldNum" sz="quarter" idx="12"/>
          </p:nvPr>
        </p:nvSpPr>
        <p:spPr/>
        <p:txBody>
          <a:bodyPr/>
          <a:lstStyle/>
          <a:p>
            <a:fld id="{25357D87-57D0-4EB6-A124-DE017F47568A}" type="slidenum">
              <a:rPr lang="fr-FR" smtClean="0"/>
              <a:pPr/>
              <a:t>2</a:t>
            </a:fld>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67544" y="188640"/>
            <a:ext cx="8229600" cy="576064"/>
          </a:xfrm>
        </p:spPr>
        <p:txBody>
          <a:bodyPr>
            <a:normAutofit fontScale="90000"/>
          </a:bodyPr>
          <a:lstStyle/>
          <a:p>
            <a:pPr algn="ctr"/>
            <a:r>
              <a:rPr lang="fr-FR" sz="2000" dirty="0" smtClean="0"/>
              <a:t>Vie</a:t>
            </a:r>
            <a:r>
              <a:rPr lang="fr-FR" sz="2000" dirty="0" smtClean="0"/>
              <a:t> </a:t>
            </a:r>
            <a:r>
              <a:rPr lang="fr-FR" sz="2000" dirty="0" smtClean="0"/>
              <a:t>de la sentence </a:t>
            </a:r>
            <a:r>
              <a:rPr lang="fr-FR" sz="2000" dirty="0" smtClean="0"/>
              <a:t>arbitrale rendue</a:t>
            </a:r>
            <a:br>
              <a:rPr lang="fr-FR" sz="2000" dirty="0" smtClean="0"/>
            </a:br>
            <a:r>
              <a:rPr lang="fr-FR" sz="2000" dirty="0" smtClean="0"/>
              <a:t> </a:t>
            </a:r>
            <a:r>
              <a:rPr lang="fr-FR" sz="1200" dirty="0" smtClean="0"/>
              <a:t>selon dispositions du règlement d’arbitrage du CPAM </a:t>
            </a:r>
            <a:r>
              <a:rPr lang="fr-FR" sz="1200" dirty="0" smtClean="0"/>
              <a:t>et </a:t>
            </a:r>
            <a:r>
              <a:rPr lang="fr-FR" sz="1200" dirty="0" smtClean="0"/>
              <a:t>de l’AUA (acte uniforme de l’OHADA relatif au droit de l’arbitrage) </a:t>
            </a:r>
            <a:endParaRPr lang="fr-FR" sz="1200" dirty="0"/>
          </a:p>
        </p:txBody>
      </p:sp>
      <p:graphicFrame>
        <p:nvGraphicFramePr>
          <p:cNvPr id="8" name="Espace réservé du contenu 7"/>
          <p:cNvGraphicFramePr>
            <a:graphicFrameLocks noGrp="1"/>
          </p:cNvGraphicFramePr>
          <p:nvPr>
            <p:ph idx="1"/>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numéro de diapositive 4"/>
          <p:cNvSpPr>
            <a:spLocks noGrp="1"/>
          </p:cNvSpPr>
          <p:nvPr>
            <p:ph type="sldNum" sz="quarter" idx="12"/>
          </p:nvPr>
        </p:nvSpPr>
        <p:spPr/>
        <p:txBody>
          <a:bodyPr/>
          <a:lstStyle/>
          <a:p>
            <a:fld id="{25357D87-57D0-4EB6-A124-DE017F47568A}" type="slidenum">
              <a:rPr lang="fr-FR" smtClean="0"/>
              <a:pPr/>
              <a:t>3</a:t>
            </a:fld>
            <a:endParaRPr lang="fr-FR"/>
          </a:p>
        </p:txBody>
      </p:sp>
      <p:sp>
        <p:nvSpPr>
          <p:cNvPr id="6" name="Espace réservé du pied de page 5"/>
          <p:cNvSpPr>
            <a:spLocks noGrp="1"/>
          </p:cNvSpPr>
          <p:nvPr>
            <p:ph type="ftr" sz="quarter" idx="11"/>
          </p:nvPr>
        </p:nvSpPr>
        <p:spPr>
          <a:xfrm>
            <a:off x="323528" y="6356350"/>
            <a:ext cx="7992888" cy="365125"/>
          </a:xfrm>
        </p:spPr>
        <p:txBody>
          <a:bodyPr/>
          <a:lstStyle/>
          <a:p>
            <a:pPr algn="ctr"/>
            <a:r>
              <a:rPr lang="fr-FR" dirty="0" smtClean="0"/>
              <a:t>Elvire VIGNON, Avocate au Barreau du Bénin, 31 mars 2012, à l'occasion du lancement du Centre permanent d'Arbitrage et de Médiation du CADEV</a:t>
            </a: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Autofit/>
          </a:bodyPr>
          <a:lstStyle/>
          <a:p>
            <a:pPr algn="ctr"/>
            <a:r>
              <a:rPr lang="fr-FR" sz="2000" dirty="0" smtClean="0"/>
              <a:t>Cas d'ouverture du recours en annulation suivant RA-CPAM (art. 32) et AUA (art. 26)</a:t>
            </a:r>
            <a:endParaRPr lang="fr-FR" sz="2000" dirty="0"/>
          </a:p>
        </p:txBody>
      </p:sp>
      <p:sp>
        <p:nvSpPr>
          <p:cNvPr id="3" name="Espace réservé du contenu 2"/>
          <p:cNvSpPr>
            <a:spLocks noGrp="1"/>
          </p:cNvSpPr>
          <p:nvPr>
            <p:ph idx="1"/>
          </p:nvPr>
        </p:nvSpPr>
        <p:spPr>
          <a:xfrm>
            <a:off x="457200" y="836712"/>
            <a:ext cx="8229600" cy="5289451"/>
          </a:xfrm>
        </p:spPr>
        <p:txBody>
          <a:bodyPr>
            <a:normAutofit/>
          </a:bodyPr>
          <a:lstStyle/>
          <a:p>
            <a:pPr marL="514350" indent="-514350">
              <a:buFont typeface="+mj-lt"/>
              <a:buAutoNum type="arabicPeriod"/>
            </a:pPr>
            <a:r>
              <a:rPr lang="fr-FR" sz="2000" dirty="0" smtClean="0">
                <a:solidFill>
                  <a:srgbClr val="00B050"/>
                </a:solidFill>
              </a:rPr>
              <a:t>Le tribunal arbitral a statué sans convention d'arbitrage ou sur une convention nulle ou expirée</a:t>
            </a:r>
          </a:p>
          <a:p>
            <a:pPr marL="514350" indent="-514350">
              <a:buFont typeface="+mj-lt"/>
              <a:buAutoNum type="arabicPeriod"/>
            </a:pPr>
            <a:r>
              <a:rPr lang="fr-FR" sz="2000" dirty="0" smtClean="0">
                <a:solidFill>
                  <a:srgbClr val="00B050"/>
                </a:solidFill>
              </a:rPr>
              <a:t>Le tribunal arbitral a été irrégulièrement composé ou l'arbitre unique irrégulièrement désigné</a:t>
            </a:r>
          </a:p>
          <a:p>
            <a:pPr marL="514350" indent="-514350">
              <a:buFont typeface="+mj-lt"/>
              <a:buAutoNum type="arabicPeriod"/>
            </a:pPr>
            <a:r>
              <a:rPr lang="fr-FR" sz="2000" dirty="0" smtClean="0">
                <a:solidFill>
                  <a:srgbClr val="00B050"/>
                </a:solidFill>
              </a:rPr>
              <a:t>Le tribunal arbitral a statué sans se conformer à la mission qui lui a été confiée</a:t>
            </a:r>
          </a:p>
          <a:p>
            <a:pPr marL="514350" indent="-514350">
              <a:buFont typeface="+mj-lt"/>
              <a:buAutoNum type="arabicPeriod"/>
            </a:pPr>
            <a:r>
              <a:rPr lang="fr-FR" sz="2000" dirty="0" smtClean="0">
                <a:solidFill>
                  <a:srgbClr val="00B050"/>
                </a:solidFill>
              </a:rPr>
              <a:t>Le principe du contradictoire n'a pas été respecté</a:t>
            </a:r>
          </a:p>
          <a:p>
            <a:pPr marL="514350" indent="-514350">
              <a:buFont typeface="+mj-lt"/>
              <a:buAutoNum type="arabicPeriod"/>
            </a:pPr>
            <a:r>
              <a:rPr lang="fr-FR" sz="2000" dirty="0" smtClean="0">
                <a:solidFill>
                  <a:srgbClr val="00B050"/>
                </a:solidFill>
              </a:rPr>
              <a:t>Le tribunal arbitral a violé une règle d'ordre public international des Etats signataires du traité (également cause de refus d’exequatur)</a:t>
            </a:r>
          </a:p>
          <a:p>
            <a:pPr marL="514350" indent="-514350">
              <a:buFont typeface="+mj-lt"/>
              <a:buAutoNum type="arabicPeriod"/>
            </a:pPr>
            <a:r>
              <a:rPr lang="fr-FR" sz="2000" dirty="0" smtClean="0">
                <a:solidFill>
                  <a:srgbClr val="00B050"/>
                </a:solidFill>
              </a:rPr>
              <a:t>La sentence arbitrale n'est pas motivée</a:t>
            </a:r>
            <a:endParaRPr lang="fr-FR" sz="2000" dirty="0">
              <a:solidFill>
                <a:srgbClr val="00B050"/>
              </a:solidFill>
            </a:endParaRPr>
          </a:p>
        </p:txBody>
      </p:sp>
      <p:sp>
        <p:nvSpPr>
          <p:cNvPr id="4" name="Espace réservé du numéro de diapositive 3"/>
          <p:cNvSpPr>
            <a:spLocks noGrp="1"/>
          </p:cNvSpPr>
          <p:nvPr>
            <p:ph type="sldNum" sz="quarter" idx="12"/>
          </p:nvPr>
        </p:nvSpPr>
        <p:spPr/>
        <p:txBody>
          <a:bodyPr/>
          <a:lstStyle/>
          <a:p>
            <a:fld id="{25357D87-57D0-4EB6-A124-DE017F47568A}" type="slidenum">
              <a:rPr lang="fr-FR" smtClean="0"/>
              <a:pPr/>
              <a:t>4</a:t>
            </a:fld>
            <a:endParaRPr lang="fr-FR"/>
          </a:p>
        </p:txBody>
      </p:sp>
      <p:sp>
        <p:nvSpPr>
          <p:cNvPr id="5" name="Espace réservé du pied de page 4"/>
          <p:cNvSpPr>
            <a:spLocks noGrp="1"/>
          </p:cNvSpPr>
          <p:nvPr>
            <p:ph type="ftr" sz="quarter" idx="11"/>
          </p:nvPr>
        </p:nvSpPr>
        <p:spPr>
          <a:xfrm>
            <a:off x="467544" y="6356350"/>
            <a:ext cx="7992888" cy="365125"/>
          </a:xfrm>
        </p:spPr>
        <p:txBody>
          <a:bodyPr/>
          <a:lstStyle/>
          <a:p>
            <a:pPr algn="ctr"/>
            <a:r>
              <a:rPr lang="fr-FR" dirty="0" smtClean="0"/>
              <a:t>Elvire VIGNON, Avocate au Barreau du Bénin, 31 mars 2012, à l'occasion du lancement du Centre permanent d'Arbitrage et de Médiation du CADEV</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636680"/>
          </a:xfrm>
        </p:spPr>
        <p:txBody>
          <a:bodyPr>
            <a:normAutofit/>
          </a:bodyPr>
          <a:lstStyle/>
          <a:p>
            <a:pPr algn="ctr"/>
            <a:r>
              <a:rPr lang="fr-FR" sz="2000" dirty="0" smtClean="0"/>
              <a:t>Documentation</a:t>
            </a:r>
            <a:endParaRPr lang="fr-FR" sz="2000" dirty="0"/>
          </a:p>
        </p:txBody>
      </p:sp>
      <p:sp>
        <p:nvSpPr>
          <p:cNvPr id="3" name="Espace réservé du contenu 2"/>
          <p:cNvSpPr>
            <a:spLocks noGrp="1"/>
          </p:cNvSpPr>
          <p:nvPr>
            <p:ph idx="1"/>
          </p:nvPr>
        </p:nvSpPr>
        <p:spPr/>
        <p:txBody>
          <a:bodyPr>
            <a:normAutofit/>
          </a:bodyPr>
          <a:lstStyle/>
          <a:p>
            <a:pPr marL="514350" indent="-514350">
              <a:buFont typeface="+mj-lt"/>
              <a:buAutoNum type="arabicPeriod"/>
            </a:pPr>
            <a:r>
              <a:rPr lang="fr-FR" sz="1900" dirty="0" smtClean="0"/>
              <a:t>Acte uniforme de l’OHADA relatif au droit de l’arbitrage</a:t>
            </a:r>
          </a:p>
          <a:p>
            <a:pPr marL="514350" indent="-514350">
              <a:buFont typeface="+mj-lt"/>
              <a:buAutoNum type="arabicPeriod"/>
            </a:pPr>
            <a:r>
              <a:rPr lang="fr-FR" sz="1900" dirty="0" smtClean="0"/>
              <a:t>Règlement d’arbitrage et de médiation du </a:t>
            </a:r>
            <a:r>
              <a:rPr lang="fr-FR" sz="1900" dirty="0" smtClean="0"/>
              <a:t>CPAM-CADEV</a:t>
            </a:r>
            <a:endParaRPr lang="fr-FR" sz="1900" dirty="0" smtClean="0"/>
          </a:p>
          <a:p>
            <a:pPr marL="514350" indent="-514350">
              <a:buFont typeface="+mj-lt"/>
              <a:buAutoNum type="arabicPeriod"/>
            </a:pPr>
            <a:r>
              <a:rPr lang="fr-FR" sz="1900" dirty="0" smtClean="0"/>
              <a:t>Traité de l’OHADA</a:t>
            </a:r>
          </a:p>
          <a:p>
            <a:pPr marL="514350" indent="-514350">
              <a:buFont typeface="+mj-lt"/>
              <a:buAutoNum type="arabicPeriod"/>
            </a:pPr>
            <a:r>
              <a:rPr lang="fr-FR" sz="1900" dirty="0" smtClean="0"/>
              <a:t>Règlement de procédure de la CCJA</a:t>
            </a:r>
          </a:p>
          <a:p>
            <a:pPr marL="514350" indent="-514350">
              <a:buFont typeface="+mj-lt"/>
              <a:buAutoNum type="arabicPeriod"/>
            </a:pPr>
            <a:r>
              <a:rPr lang="fr-FR" sz="1900" dirty="0" smtClean="0"/>
              <a:t>Les grandes décisions de la Cour commune de Justice et d'Arbitrage de l'OHADA, sous la direction de Paul Gérard POUGOUE, Sylvain Sorel KUATE TAMEGHE,  L'Harmattan 2010, voir cinquième partie sur le droit de l'arbitrage</a:t>
            </a:r>
          </a:p>
          <a:p>
            <a:pPr marL="514350" indent="-514350">
              <a:buFont typeface="+mj-lt"/>
              <a:buAutoNum type="arabicPeriod"/>
            </a:pPr>
            <a:r>
              <a:rPr lang="fr-FR" sz="1900" dirty="0" smtClean="0"/>
              <a:t>Jurisprudence CCJA et textes OHADA annotés (CDROM), </a:t>
            </a:r>
            <a:r>
              <a:rPr lang="fr-FR" sz="1900" dirty="0" err="1" smtClean="0"/>
              <a:t>Juriafrica</a:t>
            </a:r>
            <a:r>
              <a:rPr lang="fr-FR" dirty="0" smtClean="0"/>
              <a:t>  </a:t>
            </a:r>
            <a:endParaRPr lang="fr-FR" dirty="0"/>
          </a:p>
        </p:txBody>
      </p:sp>
      <p:sp>
        <p:nvSpPr>
          <p:cNvPr id="4" name="Espace réservé du numéro de diapositive 3"/>
          <p:cNvSpPr>
            <a:spLocks noGrp="1"/>
          </p:cNvSpPr>
          <p:nvPr>
            <p:ph type="sldNum" sz="quarter" idx="12"/>
          </p:nvPr>
        </p:nvSpPr>
        <p:spPr/>
        <p:txBody>
          <a:bodyPr/>
          <a:lstStyle/>
          <a:p>
            <a:fld id="{25357D87-57D0-4EB6-A124-DE017F47568A}" type="slidenum">
              <a:rPr lang="fr-FR" smtClean="0"/>
              <a:pPr/>
              <a:t>5</a:t>
            </a:fld>
            <a:endParaRPr lang="fr-FR"/>
          </a:p>
        </p:txBody>
      </p:sp>
      <p:sp>
        <p:nvSpPr>
          <p:cNvPr id="5" name="Espace réservé du pied de page 4"/>
          <p:cNvSpPr>
            <a:spLocks noGrp="1"/>
          </p:cNvSpPr>
          <p:nvPr>
            <p:ph type="ftr" sz="quarter" idx="11"/>
          </p:nvPr>
        </p:nvSpPr>
        <p:spPr>
          <a:xfrm>
            <a:off x="899592" y="6356350"/>
            <a:ext cx="7632848" cy="365125"/>
          </a:xfrm>
        </p:spPr>
        <p:txBody>
          <a:bodyPr/>
          <a:lstStyle/>
          <a:p>
            <a:pPr algn="ctr"/>
            <a:r>
              <a:rPr lang="fr-FR" dirty="0" smtClean="0"/>
              <a:t>Elvire VIGNON, Avocate au Barreau du Bénin, 31 mars 2012, à l'occasion du lancement du Centre permanent d'Arbitrage et de Médiation du CADEV</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endParaRPr lang="fr-FR"/>
          </a:p>
        </p:txBody>
      </p:sp>
      <p:sp>
        <p:nvSpPr>
          <p:cNvPr id="5" name="Espace réservé du contenu 4"/>
          <p:cNvSpPr>
            <a:spLocks noGrp="1"/>
          </p:cNvSpPr>
          <p:nvPr>
            <p:ph idx="1"/>
          </p:nvPr>
        </p:nvSpPr>
        <p:spPr>
          <a:xfrm>
            <a:off x="457200" y="1935480"/>
            <a:ext cx="8229600" cy="4389120"/>
          </a:xfrm>
        </p:spPr>
        <p:txBody>
          <a:bodyPr>
            <a:normAutofit/>
          </a:bodyPr>
          <a:lstStyle/>
          <a:p>
            <a:pPr algn="ctr">
              <a:buNone/>
            </a:pPr>
            <a:r>
              <a:rPr lang="fr-FR" sz="4800" dirty="0" smtClean="0">
                <a:solidFill>
                  <a:srgbClr val="00B050"/>
                </a:solidFill>
              </a:rPr>
              <a:t>A bon entendeur, …</a:t>
            </a:r>
          </a:p>
          <a:p>
            <a:pPr algn="ctr">
              <a:buNone/>
            </a:pPr>
            <a:r>
              <a:rPr lang="fr-FR" sz="8000" dirty="0" smtClean="0">
                <a:solidFill>
                  <a:srgbClr val="00B050"/>
                </a:solidFill>
                <a:sym typeface="Wingdings" pitchFamily="2" charset="2"/>
              </a:rPr>
              <a:t></a:t>
            </a:r>
            <a:endParaRPr lang="fr-FR" sz="8000" dirty="0">
              <a:solidFill>
                <a:srgbClr val="00B050"/>
              </a:solidFill>
            </a:endParaRPr>
          </a:p>
        </p:txBody>
      </p:sp>
      <p:sp>
        <p:nvSpPr>
          <p:cNvPr id="2" name="Espace réservé du pied de page 1"/>
          <p:cNvSpPr>
            <a:spLocks noGrp="1"/>
          </p:cNvSpPr>
          <p:nvPr>
            <p:ph type="ftr" sz="quarter" idx="11"/>
          </p:nvPr>
        </p:nvSpPr>
        <p:spPr>
          <a:xfrm>
            <a:off x="467544" y="6356350"/>
            <a:ext cx="7776864" cy="365125"/>
          </a:xfrm>
        </p:spPr>
        <p:txBody>
          <a:bodyPr/>
          <a:lstStyle/>
          <a:p>
            <a:pPr algn="ctr"/>
            <a:r>
              <a:rPr lang="fr-FR" dirty="0" smtClean="0"/>
              <a:t>Elvire VIGNON, Avocate au Barreau du Bénin, 31 mars 2012, à l'occasion du lancement du Centre permanent d'Arbitrage et de Médiation du CADEV</a:t>
            </a:r>
            <a:endParaRPr lang="fr-FR" dirty="0"/>
          </a:p>
        </p:txBody>
      </p:sp>
      <p:sp>
        <p:nvSpPr>
          <p:cNvPr id="3" name="Espace réservé du numéro de diapositive 2"/>
          <p:cNvSpPr>
            <a:spLocks noGrp="1"/>
          </p:cNvSpPr>
          <p:nvPr>
            <p:ph type="sldNum" sz="quarter" idx="12"/>
          </p:nvPr>
        </p:nvSpPr>
        <p:spPr/>
        <p:txBody>
          <a:bodyPr/>
          <a:lstStyle/>
          <a:p>
            <a:fld id="{25357D87-57D0-4EB6-A124-DE017F47568A}" type="slidenum">
              <a:rPr lang="fr-FR" smtClean="0"/>
              <a:pPr/>
              <a:t>6</a:t>
            </a:fld>
            <a:endParaRPr lang="fr-F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200</TotalTime>
  <Words>713</Words>
  <Application>Microsoft Office PowerPoint</Application>
  <PresentationFormat>Affichage à l'écran (4:3)</PresentationFormat>
  <Paragraphs>56</Paragraphs>
  <Slides>6</Slides>
  <Notes>3</Notes>
  <HiddenSlides>0</HiddenSlides>
  <MMClips>0</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Débit</vt:lpstr>
      <vt:lpstr>       Gestion de la phase post-arbitrale : recours en annulation devant le juge interne et devant la CCJA </vt:lpstr>
      <vt:lpstr>Intérêt du sujet</vt:lpstr>
      <vt:lpstr>Vie de la sentence arbitrale rendue  selon dispositions du règlement d’arbitrage du CPAM et de l’AUA (acte uniforme de l’OHADA relatif au droit de l’arbitrage) </vt:lpstr>
      <vt:lpstr>Cas d'ouverture du recours en annulation suivant RA-CPAM (art. 32) et AUA (art. 26)</vt:lpstr>
      <vt:lpstr>Documentation</vt:lpstr>
      <vt:lpstr>Diapositive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Elvire VIGNON</dc:creator>
  <cp:lastModifiedBy>Elvire VIGNON</cp:lastModifiedBy>
  <cp:revision>22</cp:revision>
  <dcterms:created xsi:type="dcterms:W3CDTF">2012-03-31T14:43:17Z</dcterms:created>
  <dcterms:modified xsi:type="dcterms:W3CDTF">2012-04-08T18:03:15Z</dcterms:modified>
</cp:coreProperties>
</file>